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1"/>
    <p:sldId id="257" r:id="rId32"/>
    <p:sldId id="258" r:id="rId33"/>
    <p:sldId id="259" r:id="rId34"/>
    <p:sldId id="260" r:id="rId3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itter" charset="1" panose="02000000000000000000"/>
      <p:regular r:id="rId10"/>
    </p:embeddedFont>
    <p:embeddedFont>
      <p:font typeface="Bitter Bold" charset="1" panose="02000000000000000000"/>
      <p:regular r:id="rId11"/>
    </p:embeddedFont>
    <p:embeddedFont>
      <p:font typeface="Bitter Italics" charset="1" panose="02000000000000000000"/>
      <p:regular r:id="rId12"/>
    </p:embeddedFont>
    <p:embeddedFont>
      <p:font typeface="Needleteeth Regular" charset="1" panose="02000500000000000000"/>
      <p:regular r:id="rId13"/>
    </p:embeddedFont>
    <p:embeddedFont>
      <p:font typeface="Times New Roman" charset="1" panose="02030502070405020303"/>
      <p:regular r:id="rId14"/>
    </p:embeddedFont>
    <p:embeddedFont>
      <p:font typeface="Times New Roman Bold" charset="1" panose="02030802070405020303"/>
      <p:regular r:id="rId15"/>
    </p:embeddedFont>
    <p:embeddedFont>
      <p:font typeface="Times New Roman Italics" charset="1" panose="02030502070405090303"/>
      <p:regular r:id="rId16"/>
    </p:embeddedFont>
    <p:embeddedFont>
      <p:font typeface="Times New Roman Bold Italics" charset="1" panose="02030802070405090303"/>
      <p:regular r:id="rId17"/>
    </p:embeddedFont>
    <p:embeddedFont>
      <p:font typeface="Times New Roman Medium" charset="1" panose="02030502070405020303"/>
      <p:regular r:id="rId18"/>
    </p:embeddedFont>
    <p:embeddedFont>
      <p:font typeface="Times New Roman Medium Italics" charset="1" panose="02030502070405090303"/>
      <p:regular r:id="rId19"/>
    </p:embeddedFont>
    <p:embeddedFont>
      <p:font typeface="Times New Roman Semi-Bold" charset="1" panose="02030702070405020303"/>
      <p:regular r:id="rId20"/>
    </p:embeddedFont>
    <p:embeddedFont>
      <p:font typeface="Times New Roman Semi-Bold Italics" charset="1" panose="02030702070405090303"/>
      <p:regular r:id="rId21"/>
    </p:embeddedFont>
    <p:embeddedFont>
      <p:font typeface="Times New Roman Ultra-Bold" charset="1" panose="02030902070405020303"/>
      <p:regular r:id="rId22"/>
    </p:embeddedFont>
    <p:embeddedFont>
      <p:font typeface="Open Sans" charset="1" panose="020B0606030504020204"/>
      <p:regular r:id="rId23"/>
    </p:embeddedFont>
    <p:embeddedFont>
      <p:font typeface="Open Sans Bold" charset="1" panose="020B0806030504020204"/>
      <p:regular r:id="rId24"/>
    </p:embeddedFont>
    <p:embeddedFont>
      <p:font typeface="Open Sans Italics" charset="1" panose="020B0606030504020204"/>
      <p:regular r:id="rId25"/>
    </p:embeddedFont>
    <p:embeddedFont>
      <p:font typeface="Open Sans Bold Italics" charset="1" panose="020B0806030504020204"/>
      <p:regular r:id="rId26"/>
    </p:embeddedFont>
    <p:embeddedFont>
      <p:font typeface="Open Sans Light" charset="1" panose="020B0306030504020204"/>
      <p:regular r:id="rId27"/>
    </p:embeddedFont>
    <p:embeddedFont>
      <p:font typeface="Open Sans Light Italics" charset="1" panose="020B0306030504020204"/>
      <p:regular r:id="rId28"/>
    </p:embeddedFont>
    <p:embeddedFont>
      <p:font typeface="Open Sans Ultra-Bold" charset="1" panose="00000000000000000000"/>
      <p:regular r:id="rId29"/>
    </p:embeddedFont>
    <p:embeddedFont>
      <p:font typeface="Open Sans Ultra-Bold Italics" charset="1" panose="00000000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slides/slide1.xml" Type="http://schemas.openxmlformats.org/officeDocument/2006/relationships/slide"/><Relationship Id="rId32" Target="slides/slide2.xml" Type="http://schemas.openxmlformats.org/officeDocument/2006/relationships/slide"/><Relationship Id="rId33" Target="slides/slide3.xml" Type="http://schemas.openxmlformats.org/officeDocument/2006/relationships/slide"/><Relationship Id="rId34" Target="slides/slide4.xml" Type="http://schemas.openxmlformats.org/officeDocument/2006/relationships/slide"/><Relationship Id="rId35" Target="slides/slide5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5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2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jpeg" Type="http://schemas.openxmlformats.org/officeDocument/2006/relationships/image"/><Relationship Id="rId11" Target="../media/image14.jpeg" Type="http://schemas.openxmlformats.org/officeDocument/2006/relationships/image"/><Relationship Id="rId12" Target="../media/image15.jpeg" Type="http://schemas.openxmlformats.org/officeDocument/2006/relationships/image"/><Relationship Id="rId13" Target="../media/image16.png" Type="http://schemas.openxmlformats.org/officeDocument/2006/relationships/image"/><Relationship Id="rId14" Target="https://youtu.be/8bBNAq6QGGI" TargetMode="External" Type="http://schemas.openxmlformats.org/officeDocument/2006/relationships/hyperlink"/><Relationship Id="rId15" Target="../media/image17.png" Type="http://schemas.openxmlformats.org/officeDocument/2006/relationships/image"/><Relationship Id="rId16" Target="../media/image18.svg" Type="http://schemas.openxmlformats.org/officeDocument/2006/relationships/image"/><Relationship Id="rId17" Target="https://youtu.be/8bBNAq6QGGI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jpe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0326" y="0"/>
            <a:ext cx="18339353" cy="10319995"/>
          </a:xfrm>
          <a:custGeom>
            <a:avLst/>
            <a:gdLst/>
            <a:ahLst/>
            <a:cxnLst/>
            <a:rect r="r" b="b" t="t" l="l"/>
            <a:pathLst>
              <a:path h="10319995" w="18339353">
                <a:moveTo>
                  <a:pt x="0" y="0"/>
                </a:moveTo>
                <a:lnTo>
                  <a:pt x="18339353" y="0"/>
                </a:lnTo>
                <a:lnTo>
                  <a:pt x="18339353" y="10319995"/>
                </a:lnTo>
                <a:lnTo>
                  <a:pt x="0" y="10319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0" t="-3241" r="-748" b="-4017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15222811" cy="85628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222812" cy="8562832"/>
            </a:xfrm>
            <a:custGeom>
              <a:avLst/>
              <a:gdLst/>
              <a:ahLst/>
              <a:cxnLst/>
              <a:rect r="r" b="b" t="t" l="l"/>
              <a:pathLst>
                <a:path h="8562832" w="15222812">
                  <a:moveTo>
                    <a:pt x="0" y="0"/>
                  </a:moveTo>
                  <a:lnTo>
                    <a:pt x="15222812" y="0"/>
                  </a:lnTo>
                  <a:lnTo>
                    <a:pt x="15222812" y="8562832"/>
                  </a:lnTo>
                  <a:lnTo>
                    <a:pt x="0" y="8562832"/>
                  </a:lnTo>
                  <a:close/>
                </a:path>
              </a:pathLst>
            </a:custGeom>
            <a:solidFill>
              <a:srgbClr val="63008B">
                <a:alpha val="4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5222811" cy="8572356"/>
            </a:xfrm>
            <a:prstGeom prst="rect">
              <a:avLst/>
            </a:prstGeom>
          </p:spPr>
          <p:txBody>
            <a:bodyPr anchor="ctr" rtlCol="false" tIns="16073" lIns="16073" bIns="16073" rIns="16073"/>
            <a:lstStyle/>
            <a:p>
              <a:pPr algn="ctr">
                <a:lnSpc>
                  <a:spcPts val="841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2963243" y="-647477"/>
            <a:ext cx="16504843" cy="12378632"/>
          </a:xfrm>
          <a:custGeom>
            <a:avLst/>
            <a:gdLst/>
            <a:ahLst/>
            <a:cxnLst/>
            <a:rect r="r" b="b" t="t" l="l"/>
            <a:pathLst>
              <a:path h="12378632" w="16504843">
                <a:moveTo>
                  <a:pt x="0" y="0"/>
                </a:moveTo>
                <a:lnTo>
                  <a:pt x="16504843" y="0"/>
                </a:lnTo>
                <a:lnTo>
                  <a:pt x="16504843" y="12378632"/>
                </a:lnTo>
                <a:lnTo>
                  <a:pt x="0" y="12378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545644" y="4062859"/>
            <a:ext cx="9108304" cy="2218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17"/>
              </a:lnSpc>
            </a:pPr>
            <a:r>
              <a:rPr lang="en-US" sz="8497" spc="679">
                <a:solidFill>
                  <a:srgbClr val="FFFFFF"/>
                </a:solidFill>
                <a:latin typeface="Times New Roman Medium"/>
              </a:rPr>
              <a:t>Mijn</a:t>
            </a:r>
          </a:p>
          <a:p>
            <a:pPr algn="ctr">
              <a:lnSpc>
                <a:spcPts val="7817"/>
              </a:lnSpc>
            </a:pPr>
            <a:r>
              <a:rPr lang="en-US" sz="8497" spc="679">
                <a:solidFill>
                  <a:srgbClr val="FFFFFF"/>
                </a:solidFill>
                <a:latin typeface="Times New Roman Medium"/>
              </a:rPr>
              <a:t>boekbespreking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-301129" y="7065919"/>
            <a:ext cx="4396983" cy="3456372"/>
            <a:chOff x="0" y="0"/>
            <a:chExt cx="5862644" cy="46084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62644" cy="4608496"/>
            </a:xfrm>
            <a:custGeom>
              <a:avLst/>
              <a:gdLst/>
              <a:ahLst/>
              <a:cxnLst/>
              <a:rect r="r" b="b" t="t" l="l"/>
              <a:pathLst>
                <a:path h="4608496" w="5862644">
                  <a:moveTo>
                    <a:pt x="0" y="0"/>
                  </a:moveTo>
                  <a:lnTo>
                    <a:pt x="5862644" y="0"/>
                  </a:lnTo>
                  <a:lnTo>
                    <a:pt x="5862644" y="4608496"/>
                  </a:lnTo>
                  <a:lnTo>
                    <a:pt x="0" y="4608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9675" y="59721"/>
              <a:ext cx="5245524" cy="4449239"/>
            </a:xfrm>
            <a:custGeom>
              <a:avLst/>
              <a:gdLst/>
              <a:ahLst/>
              <a:cxnLst/>
              <a:rect r="r" b="b" t="t" l="l"/>
              <a:pathLst>
                <a:path h="4449239" w="5245524">
                  <a:moveTo>
                    <a:pt x="0" y="0"/>
                  </a:moveTo>
                  <a:lnTo>
                    <a:pt x="5245524" y="0"/>
                  </a:lnTo>
                  <a:lnTo>
                    <a:pt x="5245524" y="4449240"/>
                  </a:lnTo>
                  <a:lnTo>
                    <a:pt x="0" y="4449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27074" y="19907"/>
              <a:ext cx="4548775" cy="3722630"/>
            </a:xfrm>
            <a:custGeom>
              <a:avLst/>
              <a:gdLst/>
              <a:ahLst/>
              <a:cxnLst/>
              <a:rect r="r" b="b" t="t" l="l"/>
              <a:pathLst>
                <a:path h="3722630" w="4548775">
                  <a:moveTo>
                    <a:pt x="0" y="0"/>
                  </a:moveTo>
                  <a:lnTo>
                    <a:pt x="4548775" y="0"/>
                  </a:lnTo>
                  <a:lnTo>
                    <a:pt x="4548775" y="3722630"/>
                  </a:lnTo>
                  <a:lnTo>
                    <a:pt x="0" y="372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257898" y="6396877"/>
            <a:ext cx="7446246" cy="3890123"/>
            <a:chOff x="0" y="0"/>
            <a:chExt cx="9928329" cy="518683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52392"/>
              <a:ext cx="9928329" cy="5134439"/>
            </a:xfrm>
            <a:custGeom>
              <a:avLst/>
              <a:gdLst/>
              <a:ahLst/>
              <a:cxnLst/>
              <a:rect r="r" b="b" t="t" l="l"/>
              <a:pathLst>
                <a:path h="5134439" w="9928329">
                  <a:moveTo>
                    <a:pt x="0" y="0"/>
                  </a:moveTo>
                  <a:lnTo>
                    <a:pt x="9928329" y="0"/>
                  </a:lnTo>
                  <a:lnTo>
                    <a:pt x="9928329" y="5134439"/>
                  </a:lnTo>
                  <a:lnTo>
                    <a:pt x="0" y="5134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226125" y="0"/>
              <a:ext cx="4702203" cy="5068949"/>
            </a:xfrm>
            <a:custGeom>
              <a:avLst/>
              <a:gdLst/>
              <a:ahLst/>
              <a:cxnLst/>
              <a:rect r="r" b="b" t="t" l="l"/>
              <a:pathLst>
                <a:path h="5068949" w="4702203">
                  <a:moveTo>
                    <a:pt x="0" y="0"/>
                  </a:moveTo>
                  <a:lnTo>
                    <a:pt x="4702204" y="0"/>
                  </a:lnTo>
                  <a:lnTo>
                    <a:pt x="4702204" y="5068949"/>
                  </a:lnTo>
                  <a:lnTo>
                    <a:pt x="0" y="5068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344008" y="117883"/>
              <a:ext cx="4584321" cy="4217575"/>
            </a:xfrm>
            <a:custGeom>
              <a:avLst/>
              <a:gdLst/>
              <a:ahLst/>
              <a:cxnLst/>
              <a:rect r="r" b="b" t="t" l="l"/>
              <a:pathLst>
                <a:path h="4217575" w="4584321">
                  <a:moveTo>
                    <a:pt x="0" y="0"/>
                  </a:moveTo>
                  <a:lnTo>
                    <a:pt x="4584321" y="0"/>
                  </a:lnTo>
                  <a:lnTo>
                    <a:pt x="4584321" y="4217574"/>
                  </a:lnTo>
                  <a:lnTo>
                    <a:pt x="0" y="4217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0326" y="0"/>
            <a:ext cx="18339353" cy="10319995"/>
          </a:xfrm>
          <a:custGeom>
            <a:avLst/>
            <a:gdLst/>
            <a:ahLst/>
            <a:cxnLst/>
            <a:rect r="r" b="b" t="t" l="l"/>
            <a:pathLst>
              <a:path h="10319995" w="18339353">
                <a:moveTo>
                  <a:pt x="0" y="0"/>
                </a:moveTo>
                <a:lnTo>
                  <a:pt x="18339353" y="0"/>
                </a:lnTo>
                <a:lnTo>
                  <a:pt x="18339353" y="10319995"/>
                </a:lnTo>
                <a:lnTo>
                  <a:pt x="0" y="10319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0" t="-3241" r="-748" b="-4017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15222811" cy="85628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222812" cy="8562832"/>
            </a:xfrm>
            <a:custGeom>
              <a:avLst/>
              <a:gdLst/>
              <a:ahLst/>
              <a:cxnLst/>
              <a:rect r="r" b="b" t="t" l="l"/>
              <a:pathLst>
                <a:path h="8562832" w="15222812">
                  <a:moveTo>
                    <a:pt x="0" y="0"/>
                  </a:moveTo>
                  <a:lnTo>
                    <a:pt x="15222812" y="0"/>
                  </a:lnTo>
                  <a:lnTo>
                    <a:pt x="15222812" y="8562832"/>
                  </a:lnTo>
                  <a:lnTo>
                    <a:pt x="0" y="8562832"/>
                  </a:lnTo>
                  <a:close/>
                </a:path>
              </a:pathLst>
            </a:custGeom>
            <a:solidFill>
              <a:srgbClr val="63008B">
                <a:alpha val="4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5222811" cy="8572356"/>
            </a:xfrm>
            <a:prstGeom prst="rect">
              <a:avLst/>
            </a:prstGeom>
          </p:spPr>
          <p:txBody>
            <a:bodyPr anchor="ctr" rtlCol="false" tIns="16073" lIns="16073" bIns="16073" rIns="16073"/>
            <a:lstStyle/>
            <a:p>
              <a:pPr algn="ctr">
                <a:lnSpc>
                  <a:spcPts val="84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09755" y="1028700"/>
            <a:ext cx="16249545" cy="8229600"/>
            <a:chOff x="0" y="0"/>
            <a:chExt cx="4279716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7971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9716">
                  <a:moveTo>
                    <a:pt x="0" y="0"/>
                  </a:moveTo>
                  <a:lnTo>
                    <a:pt x="4279716" y="0"/>
                  </a:lnTo>
                  <a:lnTo>
                    <a:pt x="427971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27971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41754" y="6396877"/>
            <a:ext cx="7446246" cy="3890123"/>
            <a:chOff x="0" y="0"/>
            <a:chExt cx="9928329" cy="518683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2392"/>
              <a:ext cx="9928329" cy="5134439"/>
            </a:xfrm>
            <a:custGeom>
              <a:avLst/>
              <a:gdLst/>
              <a:ahLst/>
              <a:cxnLst/>
              <a:rect r="r" b="b" t="t" l="l"/>
              <a:pathLst>
                <a:path h="5134439" w="9928329">
                  <a:moveTo>
                    <a:pt x="0" y="0"/>
                  </a:moveTo>
                  <a:lnTo>
                    <a:pt x="9928329" y="0"/>
                  </a:lnTo>
                  <a:lnTo>
                    <a:pt x="9928329" y="5134439"/>
                  </a:lnTo>
                  <a:lnTo>
                    <a:pt x="0" y="5134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226125" y="0"/>
              <a:ext cx="4702203" cy="5068949"/>
            </a:xfrm>
            <a:custGeom>
              <a:avLst/>
              <a:gdLst/>
              <a:ahLst/>
              <a:cxnLst/>
              <a:rect r="r" b="b" t="t" l="l"/>
              <a:pathLst>
                <a:path h="5068949" w="4702203">
                  <a:moveTo>
                    <a:pt x="0" y="0"/>
                  </a:moveTo>
                  <a:lnTo>
                    <a:pt x="4702204" y="0"/>
                  </a:lnTo>
                  <a:lnTo>
                    <a:pt x="4702204" y="5068949"/>
                  </a:lnTo>
                  <a:lnTo>
                    <a:pt x="0" y="5068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5344008" y="117883"/>
              <a:ext cx="4584321" cy="4217575"/>
            </a:xfrm>
            <a:custGeom>
              <a:avLst/>
              <a:gdLst/>
              <a:ahLst/>
              <a:cxnLst/>
              <a:rect r="r" b="b" t="t" l="l"/>
              <a:pathLst>
                <a:path h="4217575" w="4584321">
                  <a:moveTo>
                    <a:pt x="0" y="0"/>
                  </a:moveTo>
                  <a:lnTo>
                    <a:pt x="4584321" y="0"/>
                  </a:lnTo>
                  <a:lnTo>
                    <a:pt x="4584321" y="4217574"/>
                  </a:lnTo>
                  <a:lnTo>
                    <a:pt x="0" y="4217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-399727" y="7065919"/>
            <a:ext cx="4396983" cy="3456372"/>
            <a:chOff x="0" y="0"/>
            <a:chExt cx="5862644" cy="460849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62644" cy="4608496"/>
            </a:xfrm>
            <a:custGeom>
              <a:avLst/>
              <a:gdLst/>
              <a:ahLst/>
              <a:cxnLst/>
              <a:rect r="r" b="b" t="t" l="l"/>
              <a:pathLst>
                <a:path h="4608496" w="5862644">
                  <a:moveTo>
                    <a:pt x="0" y="0"/>
                  </a:moveTo>
                  <a:lnTo>
                    <a:pt x="5862644" y="0"/>
                  </a:lnTo>
                  <a:lnTo>
                    <a:pt x="5862644" y="4608496"/>
                  </a:lnTo>
                  <a:lnTo>
                    <a:pt x="0" y="4608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69675" y="59721"/>
              <a:ext cx="5245524" cy="4449239"/>
            </a:xfrm>
            <a:custGeom>
              <a:avLst/>
              <a:gdLst/>
              <a:ahLst/>
              <a:cxnLst/>
              <a:rect r="r" b="b" t="t" l="l"/>
              <a:pathLst>
                <a:path h="4449239" w="5245524">
                  <a:moveTo>
                    <a:pt x="0" y="0"/>
                  </a:moveTo>
                  <a:lnTo>
                    <a:pt x="5245524" y="0"/>
                  </a:lnTo>
                  <a:lnTo>
                    <a:pt x="5245524" y="4449240"/>
                  </a:lnTo>
                  <a:lnTo>
                    <a:pt x="0" y="4449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627074" y="19907"/>
              <a:ext cx="4548775" cy="3722630"/>
            </a:xfrm>
            <a:custGeom>
              <a:avLst/>
              <a:gdLst/>
              <a:ahLst/>
              <a:cxnLst/>
              <a:rect r="r" b="b" t="t" l="l"/>
              <a:pathLst>
                <a:path h="3722630" w="4548775">
                  <a:moveTo>
                    <a:pt x="0" y="0"/>
                  </a:moveTo>
                  <a:lnTo>
                    <a:pt x="4548775" y="0"/>
                  </a:lnTo>
                  <a:lnTo>
                    <a:pt x="4548775" y="3722630"/>
                  </a:lnTo>
                  <a:lnTo>
                    <a:pt x="0" y="372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6199739" y="1028700"/>
            <a:ext cx="779557" cy="2227305"/>
          </a:xfrm>
          <a:custGeom>
            <a:avLst/>
            <a:gdLst/>
            <a:ahLst/>
            <a:cxnLst/>
            <a:rect r="r" b="b" t="t" l="l"/>
            <a:pathLst>
              <a:path h="2227305" w="779557">
                <a:moveTo>
                  <a:pt x="0" y="0"/>
                </a:moveTo>
                <a:lnTo>
                  <a:pt x="779557" y="0"/>
                </a:lnTo>
                <a:lnTo>
                  <a:pt x="779557" y="2227305"/>
                </a:lnTo>
                <a:lnTo>
                  <a:pt x="0" y="22273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0326" y="0"/>
            <a:ext cx="18339353" cy="10319995"/>
          </a:xfrm>
          <a:custGeom>
            <a:avLst/>
            <a:gdLst/>
            <a:ahLst/>
            <a:cxnLst/>
            <a:rect r="r" b="b" t="t" l="l"/>
            <a:pathLst>
              <a:path h="10319995" w="18339353">
                <a:moveTo>
                  <a:pt x="0" y="0"/>
                </a:moveTo>
                <a:lnTo>
                  <a:pt x="18339353" y="0"/>
                </a:lnTo>
                <a:lnTo>
                  <a:pt x="18339353" y="10319995"/>
                </a:lnTo>
                <a:lnTo>
                  <a:pt x="0" y="10319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0" t="-3241" r="-748" b="-4017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15222811" cy="85628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222812" cy="8562832"/>
            </a:xfrm>
            <a:custGeom>
              <a:avLst/>
              <a:gdLst/>
              <a:ahLst/>
              <a:cxnLst/>
              <a:rect r="r" b="b" t="t" l="l"/>
              <a:pathLst>
                <a:path h="8562832" w="15222812">
                  <a:moveTo>
                    <a:pt x="0" y="0"/>
                  </a:moveTo>
                  <a:lnTo>
                    <a:pt x="15222812" y="0"/>
                  </a:lnTo>
                  <a:lnTo>
                    <a:pt x="15222812" y="8562832"/>
                  </a:lnTo>
                  <a:lnTo>
                    <a:pt x="0" y="8562832"/>
                  </a:lnTo>
                  <a:close/>
                </a:path>
              </a:pathLst>
            </a:custGeom>
            <a:solidFill>
              <a:srgbClr val="63008B">
                <a:alpha val="4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5222811" cy="8572356"/>
            </a:xfrm>
            <a:prstGeom prst="rect">
              <a:avLst/>
            </a:prstGeom>
          </p:spPr>
          <p:txBody>
            <a:bodyPr anchor="ctr" rtlCol="false" tIns="16073" lIns="16073" bIns="16073" rIns="16073"/>
            <a:lstStyle/>
            <a:p>
              <a:pPr algn="ctr">
                <a:lnSpc>
                  <a:spcPts val="84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09755" y="1028700"/>
            <a:ext cx="16249545" cy="8229600"/>
            <a:chOff x="0" y="0"/>
            <a:chExt cx="4279716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7971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9716">
                  <a:moveTo>
                    <a:pt x="0" y="0"/>
                  </a:moveTo>
                  <a:lnTo>
                    <a:pt x="4279716" y="0"/>
                  </a:lnTo>
                  <a:lnTo>
                    <a:pt x="427971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27971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41754" y="6396877"/>
            <a:ext cx="7446246" cy="3890123"/>
            <a:chOff x="0" y="0"/>
            <a:chExt cx="9928329" cy="518683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2392"/>
              <a:ext cx="9928329" cy="5134439"/>
            </a:xfrm>
            <a:custGeom>
              <a:avLst/>
              <a:gdLst/>
              <a:ahLst/>
              <a:cxnLst/>
              <a:rect r="r" b="b" t="t" l="l"/>
              <a:pathLst>
                <a:path h="5134439" w="9928329">
                  <a:moveTo>
                    <a:pt x="0" y="0"/>
                  </a:moveTo>
                  <a:lnTo>
                    <a:pt x="9928329" y="0"/>
                  </a:lnTo>
                  <a:lnTo>
                    <a:pt x="9928329" y="5134439"/>
                  </a:lnTo>
                  <a:lnTo>
                    <a:pt x="0" y="5134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226125" y="0"/>
              <a:ext cx="4702203" cy="5068949"/>
            </a:xfrm>
            <a:custGeom>
              <a:avLst/>
              <a:gdLst/>
              <a:ahLst/>
              <a:cxnLst/>
              <a:rect r="r" b="b" t="t" l="l"/>
              <a:pathLst>
                <a:path h="5068949" w="4702203">
                  <a:moveTo>
                    <a:pt x="0" y="0"/>
                  </a:moveTo>
                  <a:lnTo>
                    <a:pt x="4702204" y="0"/>
                  </a:lnTo>
                  <a:lnTo>
                    <a:pt x="4702204" y="5068949"/>
                  </a:lnTo>
                  <a:lnTo>
                    <a:pt x="0" y="5068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5344008" y="117883"/>
              <a:ext cx="4584321" cy="4217575"/>
            </a:xfrm>
            <a:custGeom>
              <a:avLst/>
              <a:gdLst/>
              <a:ahLst/>
              <a:cxnLst/>
              <a:rect r="r" b="b" t="t" l="l"/>
              <a:pathLst>
                <a:path h="4217575" w="4584321">
                  <a:moveTo>
                    <a:pt x="0" y="0"/>
                  </a:moveTo>
                  <a:lnTo>
                    <a:pt x="4584321" y="0"/>
                  </a:lnTo>
                  <a:lnTo>
                    <a:pt x="4584321" y="4217574"/>
                  </a:lnTo>
                  <a:lnTo>
                    <a:pt x="0" y="4217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6199739" y="1028700"/>
            <a:ext cx="779557" cy="2227305"/>
          </a:xfrm>
          <a:custGeom>
            <a:avLst/>
            <a:gdLst/>
            <a:ahLst/>
            <a:cxnLst/>
            <a:rect r="r" b="b" t="t" l="l"/>
            <a:pathLst>
              <a:path h="2227305" w="779557">
                <a:moveTo>
                  <a:pt x="0" y="0"/>
                </a:moveTo>
                <a:lnTo>
                  <a:pt x="779557" y="0"/>
                </a:lnTo>
                <a:lnTo>
                  <a:pt x="779557" y="2227305"/>
                </a:lnTo>
                <a:lnTo>
                  <a:pt x="0" y="22273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599295" y="5406391"/>
            <a:ext cx="6842173" cy="5131630"/>
          </a:xfrm>
          <a:custGeom>
            <a:avLst/>
            <a:gdLst/>
            <a:ahLst/>
            <a:cxnLst/>
            <a:rect r="r" b="b" t="t" l="l"/>
            <a:pathLst>
              <a:path h="5131630" w="6842173">
                <a:moveTo>
                  <a:pt x="0" y="0"/>
                </a:moveTo>
                <a:lnTo>
                  <a:pt x="6842173" y="0"/>
                </a:lnTo>
                <a:lnTo>
                  <a:pt x="6842173" y="5131630"/>
                </a:lnTo>
                <a:lnTo>
                  <a:pt x="0" y="51316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0326" y="0"/>
            <a:ext cx="18339353" cy="10319995"/>
          </a:xfrm>
          <a:custGeom>
            <a:avLst/>
            <a:gdLst/>
            <a:ahLst/>
            <a:cxnLst/>
            <a:rect r="r" b="b" t="t" l="l"/>
            <a:pathLst>
              <a:path h="10319995" w="18339353">
                <a:moveTo>
                  <a:pt x="0" y="0"/>
                </a:moveTo>
                <a:lnTo>
                  <a:pt x="18339353" y="0"/>
                </a:lnTo>
                <a:lnTo>
                  <a:pt x="18339353" y="10319995"/>
                </a:lnTo>
                <a:lnTo>
                  <a:pt x="0" y="10319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0" t="-3241" r="-748" b="-4017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15222811" cy="85628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222812" cy="8562832"/>
            </a:xfrm>
            <a:custGeom>
              <a:avLst/>
              <a:gdLst/>
              <a:ahLst/>
              <a:cxnLst/>
              <a:rect r="r" b="b" t="t" l="l"/>
              <a:pathLst>
                <a:path h="8562832" w="15222812">
                  <a:moveTo>
                    <a:pt x="0" y="0"/>
                  </a:moveTo>
                  <a:lnTo>
                    <a:pt x="15222812" y="0"/>
                  </a:lnTo>
                  <a:lnTo>
                    <a:pt x="15222812" y="8562832"/>
                  </a:lnTo>
                  <a:lnTo>
                    <a:pt x="0" y="8562832"/>
                  </a:lnTo>
                  <a:close/>
                </a:path>
              </a:pathLst>
            </a:custGeom>
            <a:solidFill>
              <a:srgbClr val="63008B">
                <a:alpha val="4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5222811" cy="8572356"/>
            </a:xfrm>
            <a:prstGeom prst="rect">
              <a:avLst/>
            </a:prstGeom>
          </p:spPr>
          <p:txBody>
            <a:bodyPr anchor="ctr" rtlCol="false" tIns="16073" lIns="16073" bIns="16073" rIns="16073"/>
            <a:lstStyle/>
            <a:p>
              <a:pPr algn="ctr">
                <a:lnSpc>
                  <a:spcPts val="84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09755" y="1028700"/>
            <a:ext cx="16249545" cy="8229600"/>
            <a:chOff x="0" y="0"/>
            <a:chExt cx="4279716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7971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9716">
                  <a:moveTo>
                    <a:pt x="0" y="0"/>
                  </a:moveTo>
                  <a:lnTo>
                    <a:pt x="4279716" y="0"/>
                  </a:lnTo>
                  <a:lnTo>
                    <a:pt x="427971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27971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41754" y="6396877"/>
            <a:ext cx="7446246" cy="3890123"/>
            <a:chOff x="0" y="0"/>
            <a:chExt cx="9928329" cy="518683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2392"/>
              <a:ext cx="9928329" cy="5134439"/>
            </a:xfrm>
            <a:custGeom>
              <a:avLst/>
              <a:gdLst/>
              <a:ahLst/>
              <a:cxnLst/>
              <a:rect r="r" b="b" t="t" l="l"/>
              <a:pathLst>
                <a:path h="5134439" w="9928329">
                  <a:moveTo>
                    <a:pt x="0" y="0"/>
                  </a:moveTo>
                  <a:lnTo>
                    <a:pt x="9928329" y="0"/>
                  </a:lnTo>
                  <a:lnTo>
                    <a:pt x="9928329" y="5134439"/>
                  </a:lnTo>
                  <a:lnTo>
                    <a:pt x="0" y="5134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226125" y="0"/>
              <a:ext cx="4702203" cy="5068949"/>
            </a:xfrm>
            <a:custGeom>
              <a:avLst/>
              <a:gdLst/>
              <a:ahLst/>
              <a:cxnLst/>
              <a:rect r="r" b="b" t="t" l="l"/>
              <a:pathLst>
                <a:path h="5068949" w="4702203">
                  <a:moveTo>
                    <a:pt x="0" y="0"/>
                  </a:moveTo>
                  <a:lnTo>
                    <a:pt x="4702204" y="0"/>
                  </a:lnTo>
                  <a:lnTo>
                    <a:pt x="4702204" y="5068949"/>
                  </a:lnTo>
                  <a:lnTo>
                    <a:pt x="0" y="5068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5344008" y="117883"/>
              <a:ext cx="4584321" cy="4217575"/>
            </a:xfrm>
            <a:custGeom>
              <a:avLst/>
              <a:gdLst/>
              <a:ahLst/>
              <a:cxnLst/>
              <a:rect r="r" b="b" t="t" l="l"/>
              <a:pathLst>
                <a:path h="4217575" w="4584321">
                  <a:moveTo>
                    <a:pt x="0" y="0"/>
                  </a:moveTo>
                  <a:lnTo>
                    <a:pt x="4584321" y="0"/>
                  </a:lnTo>
                  <a:lnTo>
                    <a:pt x="4584321" y="4217574"/>
                  </a:lnTo>
                  <a:lnTo>
                    <a:pt x="0" y="4217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6199739" y="1028700"/>
            <a:ext cx="779557" cy="2227305"/>
          </a:xfrm>
          <a:custGeom>
            <a:avLst/>
            <a:gdLst/>
            <a:ahLst/>
            <a:cxnLst/>
            <a:rect r="r" b="b" t="t" l="l"/>
            <a:pathLst>
              <a:path h="2227305" w="779557">
                <a:moveTo>
                  <a:pt x="0" y="0"/>
                </a:moveTo>
                <a:lnTo>
                  <a:pt x="779557" y="0"/>
                </a:lnTo>
                <a:lnTo>
                  <a:pt x="779557" y="2227305"/>
                </a:lnTo>
                <a:lnTo>
                  <a:pt x="0" y="22273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657145" y="5685793"/>
            <a:ext cx="2974977" cy="3996564"/>
            <a:chOff x="0" y="0"/>
            <a:chExt cx="3966636" cy="5328752"/>
          </a:xfrm>
        </p:grpSpPr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-360000">
              <a:off x="250475" y="483956"/>
              <a:ext cx="3481392" cy="4674417"/>
              <a:chOff x="0" y="0"/>
              <a:chExt cx="2240026" cy="3007652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240026" cy="3007614"/>
              </a:xfrm>
              <a:custGeom>
                <a:avLst/>
                <a:gdLst/>
                <a:ahLst/>
                <a:cxnLst/>
                <a:rect r="r" b="b" t="t" l="l"/>
                <a:pathLst>
                  <a:path h="3007614" w="2240026">
                    <a:moveTo>
                      <a:pt x="2240026" y="0"/>
                    </a:moveTo>
                    <a:lnTo>
                      <a:pt x="0" y="0"/>
                    </a:lnTo>
                    <a:lnTo>
                      <a:pt x="0" y="3007614"/>
                    </a:lnTo>
                    <a:lnTo>
                      <a:pt x="2240026" y="3007614"/>
                    </a:lnTo>
                    <a:lnTo>
                      <a:pt x="2240026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7678" t="-3700" r="-14820" b="-8370"/>
                </a:stretch>
              </a:blipFill>
            </p:spPr>
          </p:sp>
        </p:grpSp>
        <p:sp>
          <p:nvSpPr>
            <p:cNvPr name="Freeform 17" id="17"/>
            <p:cNvSpPr/>
            <p:nvPr/>
          </p:nvSpPr>
          <p:spPr>
            <a:xfrm flipH="false" flipV="false" rot="0">
              <a:off x="0" y="277714"/>
              <a:ext cx="3966631" cy="5051038"/>
            </a:xfrm>
            <a:custGeom>
              <a:avLst/>
              <a:gdLst/>
              <a:ahLst/>
              <a:cxnLst/>
              <a:rect r="r" b="b" t="t" l="l"/>
              <a:pathLst>
                <a:path h="5051038" w="3966631">
                  <a:moveTo>
                    <a:pt x="0" y="0"/>
                  </a:moveTo>
                  <a:lnTo>
                    <a:pt x="3966631" y="0"/>
                  </a:lnTo>
                  <a:lnTo>
                    <a:pt x="3966631" y="5051038"/>
                  </a:lnTo>
                  <a:lnTo>
                    <a:pt x="0" y="50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>
              <a:grpSpLocks noChangeAspect="true"/>
            </p:cNvGrpSpPr>
            <p:nvPr/>
          </p:nvGrpSpPr>
          <p:grpSpPr>
            <a:xfrm rot="0">
              <a:off x="1906693" y="0"/>
              <a:ext cx="1226974" cy="442447"/>
              <a:chOff x="0" y="0"/>
              <a:chExt cx="789470" cy="284683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789432" cy="284734"/>
              </a:xfrm>
              <a:custGeom>
                <a:avLst/>
                <a:gdLst/>
                <a:ahLst/>
                <a:cxnLst/>
                <a:rect r="r" b="b" t="t" l="l"/>
                <a:pathLst>
                  <a:path h="284734" w="789432">
                    <a:moveTo>
                      <a:pt x="0" y="0"/>
                    </a:moveTo>
                    <a:lnTo>
                      <a:pt x="0" y="284734"/>
                    </a:lnTo>
                    <a:cubicBezTo>
                      <a:pt x="263144" y="257048"/>
                      <a:pt x="526288" y="229489"/>
                      <a:pt x="789432" y="201803"/>
                    </a:cubicBezTo>
                    <a:lnTo>
                      <a:pt x="789432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513" t="-1975" r="-707" b="-1587"/>
                </a:stretch>
              </a:blipFill>
            </p:spPr>
          </p:sp>
        </p:grpSp>
        <p:grpSp>
          <p:nvGrpSpPr>
            <p:cNvPr name="Group 20" id="20"/>
            <p:cNvGrpSpPr>
              <a:grpSpLocks noChangeAspect="true"/>
            </p:cNvGrpSpPr>
            <p:nvPr/>
          </p:nvGrpSpPr>
          <p:grpSpPr>
            <a:xfrm rot="0">
              <a:off x="1906693" y="483068"/>
              <a:ext cx="1226974" cy="277990"/>
              <a:chOff x="0" y="0"/>
              <a:chExt cx="789470" cy="178867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789432" cy="178816"/>
              </a:xfrm>
              <a:custGeom>
                <a:avLst/>
                <a:gdLst/>
                <a:ahLst/>
                <a:cxnLst/>
                <a:rect r="r" b="b" t="t" l="l"/>
                <a:pathLst>
                  <a:path h="178816" w="789432">
                    <a:moveTo>
                      <a:pt x="789432" y="0"/>
                    </a:moveTo>
                    <a:lnTo>
                      <a:pt x="786892" y="2667"/>
                    </a:lnTo>
                    <a:lnTo>
                      <a:pt x="787781" y="4445"/>
                    </a:lnTo>
                    <a:lnTo>
                      <a:pt x="788797" y="2794"/>
                    </a:lnTo>
                    <a:lnTo>
                      <a:pt x="789432" y="1651"/>
                    </a:lnTo>
                    <a:lnTo>
                      <a:pt x="789432" y="0"/>
                    </a:lnTo>
                    <a:close/>
                    <a:moveTo>
                      <a:pt x="771271" y="3048"/>
                    </a:moveTo>
                    <a:lnTo>
                      <a:pt x="768604" y="4699"/>
                    </a:lnTo>
                    <a:lnTo>
                      <a:pt x="772033" y="4064"/>
                    </a:lnTo>
                    <a:lnTo>
                      <a:pt x="771271" y="2921"/>
                    </a:lnTo>
                    <a:close/>
                    <a:moveTo>
                      <a:pt x="739140" y="4826"/>
                    </a:moveTo>
                    <a:lnTo>
                      <a:pt x="737362" y="5080"/>
                    </a:lnTo>
                    <a:lnTo>
                      <a:pt x="737743" y="8001"/>
                    </a:lnTo>
                    <a:lnTo>
                      <a:pt x="739648" y="7874"/>
                    </a:lnTo>
                    <a:lnTo>
                      <a:pt x="739140" y="4826"/>
                    </a:lnTo>
                    <a:close/>
                    <a:moveTo>
                      <a:pt x="729361" y="5842"/>
                    </a:moveTo>
                    <a:lnTo>
                      <a:pt x="727964" y="6604"/>
                    </a:lnTo>
                    <a:lnTo>
                      <a:pt x="729869" y="9906"/>
                    </a:lnTo>
                    <a:lnTo>
                      <a:pt x="731647" y="9017"/>
                    </a:lnTo>
                    <a:lnTo>
                      <a:pt x="729361" y="5842"/>
                    </a:lnTo>
                    <a:close/>
                    <a:moveTo>
                      <a:pt x="774065" y="10795"/>
                    </a:moveTo>
                    <a:lnTo>
                      <a:pt x="773176" y="14224"/>
                    </a:lnTo>
                    <a:lnTo>
                      <a:pt x="772414" y="17272"/>
                    </a:lnTo>
                    <a:lnTo>
                      <a:pt x="775462" y="14986"/>
                    </a:lnTo>
                    <a:lnTo>
                      <a:pt x="775716" y="10922"/>
                    </a:lnTo>
                    <a:lnTo>
                      <a:pt x="774065" y="10668"/>
                    </a:lnTo>
                    <a:close/>
                    <a:moveTo>
                      <a:pt x="782574" y="14732"/>
                    </a:moveTo>
                    <a:lnTo>
                      <a:pt x="781050" y="14859"/>
                    </a:lnTo>
                    <a:lnTo>
                      <a:pt x="779653" y="15113"/>
                    </a:lnTo>
                    <a:lnTo>
                      <a:pt x="775589" y="15113"/>
                    </a:lnTo>
                    <a:lnTo>
                      <a:pt x="778383" y="19685"/>
                    </a:lnTo>
                    <a:lnTo>
                      <a:pt x="781558" y="19685"/>
                    </a:lnTo>
                    <a:lnTo>
                      <a:pt x="782320" y="19685"/>
                    </a:lnTo>
                    <a:lnTo>
                      <a:pt x="782828" y="19685"/>
                    </a:lnTo>
                    <a:lnTo>
                      <a:pt x="782828" y="18415"/>
                    </a:lnTo>
                    <a:lnTo>
                      <a:pt x="783844" y="14859"/>
                    </a:lnTo>
                    <a:close/>
                    <a:moveTo>
                      <a:pt x="713232" y="9271"/>
                    </a:moveTo>
                    <a:lnTo>
                      <a:pt x="709295" y="12573"/>
                    </a:lnTo>
                    <a:lnTo>
                      <a:pt x="707263" y="12573"/>
                    </a:lnTo>
                    <a:lnTo>
                      <a:pt x="704977" y="11938"/>
                    </a:lnTo>
                    <a:lnTo>
                      <a:pt x="700151" y="14097"/>
                    </a:lnTo>
                    <a:lnTo>
                      <a:pt x="705866" y="20320"/>
                    </a:lnTo>
                    <a:lnTo>
                      <a:pt x="709041" y="23622"/>
                    </a:lnTo>
                    <a:lnTo>
                      <a:pt x="709803" y="19939"/>
                    </a:lnTo>
                    <a:lnTo>
                      <a:pt x="710057" y="18796"/>
                    </a:lnTo>
                    <a:lnTo>
                      <a:pt x="713105" y="19558"/>
                    </a:lnTo>
                    <a:lnTo>
                      <a:pt x="714502" y="19939"/>
                    </a:lnTo>
                    <a:lnTo>
                      <a:pt x="717042" y="18288"/>
                    </a:lnTo>
                    <a:lnTo>
                      <a:pt x="712851" y="13462"/>
                    </a:lnTo>
                    <a:lnTo>
                      <a:pt x="713232" y="9144"/>
                    </a:lnTo>
                    <a:close/>
                    <a:moveTo>
                      <a:pt x="564642" y="27940"/>
                    </a:moveTo>
                    <a:lnTo>
                      <a:pt x="561086" y="28321"/>
                    </a:lnTo>
                    <a:lnTo>
                      <a:pt x="564515" y="29591"/>
                    </a:lnTo>
                    <a:lnTo>
                      <a:pt x="564769" y="27940"/>
                    </a:lnTo>
                    <a:close/>
                    <a:moveTo>
                      <a:pt x="574040" y="24638"/>
                    </a:moveTo>
                    <a:lnTo>
                      <a:pt x="571373" y="28448"/>
                    </a:lnTo>
                    <a:lnTo>
                      <a:pt x="575818" y="30353"/>
                    </a:lnTo>
                    <a:lnTo>
                      <a:pt x="574675" y="26543"/>
                    </a:lnTo>
                    <a:lnTo>
                      <a:pt x="574040" y="24638"/>
                    </a:lnTo>
                    <a:close/>
                    <a:moveTo>
                      <a:pt x="660019" y="27432"/>
                    </a:moveTo>
                    <a:lnTo>
                      <a:pt x="657225" y="30226"/>
                    </a:lnTo>
                    <a:lnTo>
                      <a:pt x="660400" y="31496"/>
                    </a:lnTo>
                    <a:lnTo>
                      <a:pt x="661797" y="32131"/>
                    </a:lnTo>
                    <a:lnTo>
                      <a:pt x="662559" y="31369"/>
                    </a:lnTo>
                    <a:lnTo>
                      <a:pt x="659892" y="27305"/>
                    </a:lnTo>
                    <a:close/>
                    <a:moveTo>
                      <a:pt x="715899" y="31242"/>
                    </a:moveTo>
                    <a:lnTo>
                      <a:pt x="712470" y="31623"/>
                    </a:lnTo>
                    <a:lnTo>
                      <a:pt x="710819" y="31750"/>
                    </a:lnTo>
                    <a:lnTo>
                      <a:pt x="714375" y="32385"/>
                    </a:lnTo>
                    <a:lnTo>
                      <a:pt x="716026" y="32131"/>
                    </a:lnTo>
                    <a:lnTo>
                      <a:pt x="715899" y="31115"/>
                    </a:lnTo>
                    <a:close/>
                    <a:moveTo>
                      <a:pt x="545719" y="27305"/>
                    </a:moveTo>
                    <a:lnTo>
                      <a:pt x="540131" y="30226"/>
                    </a:lnTo>
                    <a:lnTo>
                      <a:pt x="538099" y="31369"/>
                    </a:lnTo>
                    <a:lnTo>
                      <a:pt x="543687" y="33147"/>
                    </a:lnTo>
                    <a:lnTo>
                      <a:pt x="545719" y="27305"/>
                    </a:lnTo>
                    <a:close/>
                    <a:moveTo>
                      <a:pt x="551815" y="28575"/>
                    </a:moveTo>
                    <a:lnTo>
                      <a:pt x="548640" y="31623"/>
                    </a:lnTo>
                    <a:lnTo>
                      <a:pt x="546354" y="33909"/>
                    </a:lnTo>
                    <a:lnTo>
                      <a:pt x="552704" y="33274"/>
                    </a:lnTo>
                    <a:lnTo>
                      <a:pt x="552196" y="30480"/>
                    </a:lnTo>
                    <a:lnTo>
                      <a:pt x="551815" y="28702"/>
                    </a:lnTo>
                    <a:close/>
                    <a:moveTo>
                      <a:pt x="729996" y="22479"/>
                    </a:moveTo>
                    <a:lnTo>
                      <a:pt x="732536" y="30480"/>
                    </a:lnTo>
                    <a:lnTo>
                      <a:pt x="726567" y="33274"/>
                    </a:lnTo>
                    <a:lnTo>
                      <a:pt x="731901" y="34798"/>
                    </a:lnTo>
                    <a:lnTo>
                      <a:pt x="733933" y="34798"/>
                    </a:lnTo>
                    <a:lnTo>
                      <a:pt x="738632" y="34036"/>
                    </a:lnTo>
                    <a:lnTo>
                      <a:pt x="741934" y="33401"/>
                    </a:lnTo>
                    <a:lnTo>
                      <a:pt x="734441" y="26670"/>
                    </a:lnTo>
                    <a:lnTo>
                      <a:pt x="729869" y="22606"/>
                    </a:lnTo>
                    <a:close/>
                    <a:moveTo>
                      <a:pt x="691515" y="20701"/>
                    </a:moveTo>
                    <a:lnTo>
                      <a:pt x="688467" y="22479"/>
                    </a:lnTo>
                    <a:lnTo>
                      <a:pt x="686943" y="22479"/>
                    </a:lnTo>
                    <a:lnTo>
                      <a:pt x="684022" y="22098"/>
                    </a:lnTo>
                    <a:lnTo>
                      <a:pt x="679450" y="20828"/>
                    </a:lnTo>
                    <a:lnTo>
                      <a:pt x="677799" y="20828"/>
                    </a:lnTo>
                    <a:lnTo>
                      <a:pt x="675767" y="20955"/>
                    </a:lnTo>
                    <a:lnTo>
                      <a:pt x="674624" y="21336"/>
                    </a:lnTo>
                    <a:lnTo>
                      <a:pt x="681609" y="25908"/>
                    </a:lnTo>
                    <a:lnTo>
                      <a:pt x="685546" y="25908"/>
                    </a:lnTo>
                    <a:lnTo>
                      <a:pt x="687451" y="25654"/>
                    </a:lnTo>
                    <a:lnTo>
                      <a:pt x="688594" y="25146"/>
                    </a:lnTo>
                    <a:lnTo>
                      <a:pt x="689864" y="28321"/>
                    </a:lnTo>
                    <a:lnTo>
                      <a:pt x="689483" y="29337"/>
                    </a:lnTo>
                    <a:lnTo>
                      <a:pt x="689991" y="34036"/>
                    </a:lnTo>
                    <a:lnTo>
                      <a:pt x="693039" y="34798"/>
                    </a:lnTo>
                    <a:lnTo>
                      <a:pt x="691515" y="20447"/>
                    </a:lnTo>
                    <a:close/>
                    <a:moveTo>
                      <a:pt x="778002" y="30099"/>
                    </a:moveTo>
                    <a:lnTo>
                      <a:pt x="772033" y="30226"/>
                    </a:lnTo>
                    <a:lnTo>
                      <a:pt x="769112" y="30480"/>
                    </a:lnTo>
                    <a:lnTo>
                      <a:pt x="766191" y="31623"/>
                    </a:lnTo>
                    <a:lnTo>
                      <a:pt x="764794" y="32385"/>
                    </a:lnTo>
                    <a:lnTo>
                      <a:pt x="768731" y="35306"/>
                    </a:lnTo>
                    <a:lnTo>
                      <a:pt x="770890" y="35306"/>
                    </a:lnTo>
                    <a:lnTo>
                      <a:pt x="779780" y="33401"/>
                    </a:lnTo>
                    <a:lnTo>
                      <a:pt x="785114" y="32131"/>
                    </a:lnTo>
                    <a:lnTo>
                      <a:pt x="782574" y="30226"/>
                    </a:lnTo>
                    <a:lnTo>
                      <a:pt x="781558" y="30226"/>
                    </a:lnTo>
                    <a:lnTo>
                      <a:pt x="779145" y="30226"/>
                    </a:lnTo>
                    <a:close/>
                    <a:moveTo>
                      <a:pt x="596138" y="32893"/>
                    </a:moveTo>
                    <a:lnTo>
                      <a:pt x="594233" y="35814"/>
                    </a:lnTo>
                    <a:lnTo>
                      <a:pt x="595757" y="36830"/>
                    </a:lnTo>
                    <a:lnTo>
                      <a:pt x="597789" y="33909"/>
                    </a:lnTo>
                    <a:lnTo>
                      <a:pt x="596138" y="33020"/>
                    </a:lnTo>
                    <a:close/>
                    <a:moveTo>
                      <a:pt x="739521" y="10922"/>
                    </a:moveTo>
                    <a:lnTo>
                      <a:pt x="733298" y="12700"/>
                    </a:lnTo>
                    <a:lnTo>
                      <a:pt x="733171" y="18542"/>
                    </a:lnTo>
                    <a:lnTo>
                      <a:pt x="737235" y="17653"/>
                    </a:lnTo>
                    <a:lnTo>
                      <a:pt x="739267" y="17526"/>
                    </a:lnTo>
                    <a:lnTo>
                      <a:pt x="739521" y="17526"/>
                    </a:lnTo>
                    <a:lnTo>
                      <a:pt x="739648" y="17526"/>
                    </a:lnTo>
                    <a:lnTo>
                      <a:pt x="746379" y="18288"/>
                    </a:lnTo>
                    <a:lnTo>
                      <a:pt x="740410" y="21209"/>
                    </a:lnTo>
                    <a:lnTo>
                      <a:pt x="745109" y="28702"/>
                    </a:lnTo>
                    <a:lnTo>
                      <a:pt x="745744" y="22225"/>
                    </a:lnTo>
                    <a:lnTo>
                      <a:pt x="747649" y="22352"/>
                    </a:lnTo>
                    <a:lnTo>
                      <a:pt x="747522" y="33782"/>
                    </a:lnTo>
                    <a:lnTo>
                      <a:pt x="740664" y="38354"/>
                    </a:lnTo>
                    <a:lnTo>
                      <a:pt x="762635" y="36068"/>
                    </a:lnTo>
                    <a:lnTo>
                      <a:pt x="760857" y="31877"/>
                    </a:lnTo>
                    <a:lnTo>
                      <a:pt x="763397" y="32004"/>
                    </a:lnTo>
                    <a:lnTo>
                      <a:pt x="764286" y="32004"/>
                    </a:lnTo>
                    <a:lnTo>
                      <a:pt x="763778" y="26670"/>
                    </a:lnTo>
                    <a:lnTo>
                      <a:pt x="757809" y="34671"/>
                    </a:lnTo>
                    <a:lnTo>
                      <a:pt x="753999" y="34671"/>
                    </a:lnTo>
                    <a:lnTo>
                      <a:pt x="752602" y="34544"/>
                    </a:lnTo>
                    <a:lnTo>
                      <a:pt x="751840" y="34290"/>
                    </a:lnTo>
                    <a:lnTo>
                      <a:pt x="757301" y="28575"/>
                    </a:lnTo>
                    <a:lnTo>
                      <a:pt x="752221" y="25400"/>
                    </a:lnTo>
                    <a:lnTo>
                      <a:pt x="758444" y="21844"/>
                    </a:lnTo>
                    <a:lnTo>
                      <a:pt x="766318" y="23114"/>
                    </a:lnTo>
                    <a:lnTo>
                      <a:pt x="756539" y="15113"/>
                    </a:lnTo>
                    <a:lnTo>
                      <a:pt x="750189" y="15113"/>
                    </a:lnTo>
                    <a:lnTo>
                      <a:pt x="742188" y="13843"/>
                    </a:lnTo>
                    <a:lnTo>
                      <a:pt x="739648" y="10922"/>
                    </a:lnTo>
                    <a:close/>
                    <a:moveTo>
                      <a:pt x="599821" y="25654"/>
                    </a:moveTo>
                    <a:lnTo>
                      <a:pt x="599694" y="29083"/>
                    </a:lnTo>
                    <a:lnTo>
                      <a:pt x="604266" y="29718"/>
                    </a:lnTo>
                    <a:lnTo>
                      <a:pt x="605028" y="36322"/>
                    </a:lnTo>
                    <a:lnTo>
                      <a:pt x="608457" y="34163"/>
                    </a:lnTo>
                    <a:lnTo>
                      <a:pt x="609981" y="34163"/>
                    </a:lnTo>
                    <a:lnTo>
                      <a:pt x="615950" y="37211"/>
                    </a:lnTo>
                    <a:lnTo>
                      <a:pt x="618871" y="38354"/>
                    </a:lnTo>
                    <a:lnTo>
                      <a:pt x="617347" y="30607"/>
                    </a:lnTo>
                    <a:lnTo>
                      <a:pt x="616458" y="26543"/>
                    </a:lnTo>
                    <a:lnTo>
                      <a:pt x="611632" y="31242"/>
                    </a:lnTo>
                    <a:lnTo>
                      <a:pt x="608076" y="31242"/>
                    </a:lnTo>
                    <a:lnTo>
                      <a:pt x="606552" y="31115"/>
                    </a:lnTo>
                    <a:lnTo>
                      <a:pt x="605663" y="30861"/>
                    </a:lnTo>
                    <a:lnTo>
                      <a:pt x="605790" y="27813"/>
                    </a:lnTo>
                    <a:lnTo>
                      <a:pt x="605790" y="25654"/>
                    </a:lnTo>
                    <a:close/>
                    <a:moveTo>
                      <a:pt x="681482" y="36957"/>
                    </a:moveTo>
                    <a:lnTo>
                      <a:pt x="679577" y="39751"/>
                    </a:lnTo>
                    <a:lnTo>
                      <a:pt x="682752" y="37719"/>
                    </a:lnTo>
                    <a:lnTo>
                      <a:pt x="681355" y="36830"/>
                    </a:lnTo>
                    <a:close/>
                    <a:moveTo>
                      <a:pt x="649224" y="36449"/>
                    </a:moveTo>
                    <a:lnTo>
                      <a:pt x="652780" y="39878"/>
                    </a:lnTo>
                    <a:lnTo>
                      <a:pt x="651891" y="36830"/>
                    </a:lnTo>
                    <a:lnTo>
                      <a:pt x="649224" y="36449"/>
                    </a:lnTo>
                    <a:close/>
                    <a:moveTo>
                      <a:pt x="730123" y="38608"/>
                    </a:moveTo>
                    <a:lnTo>
                      <a:pt x="724535" y="39751"/>
                    </a:lnTo>
                    <a:lnTo>
                      <a:pt x="721868" y="40132"/>
                    </a:lnTo>
                    <a:lnTo>
                      <a:pt x="730504" y="40767"/>
                    </a:lnTo>
                    <a:lnTo>
                      <a:pt x="736092" y="40132"/>
                    </a:lnTo>
                    <a:lnTo>
                      <a:pt x="732028" y="38481"/>
                    </a:lnTo>
                    <a:close/>
                    <a:moveTo>
                      <a:pt x="537972" y="31242"/>
                    </a:moveTo>
                    <a:lnTo>
                      <a:pt x="537210" y="34798"/>
                    </a:lnTo>
                    <a:lnTo>
                      <a:pt x="536448" y="36449"/>
                    </a:lnTo>
                    <a:lnTo>
                      <a:pt x="534416" y="39370"/>
                    </a:lnTo>
                    <a:lnTo>
                      <a:pt x="533781" y="41402"/>
                    </a:lnTo>
                    <a:lnTo>
                      <a:pt x="537972" y="39243"/>
                    </a:lnTo>
                    <a:lnTo>
                      <a:pt x="538099" y="39243"/>
                    </a:lnTo>
                    <a:lnTo>
                      <a:pt x="538226" y="39243"/>
                    </a:lnTo>
                    <a:lnTo>
                      <a:pt x="542798" y="40640"/>
                    </a:lnTo>
                    <a:lnTo>
                      <a:pt x="539242" y="38354"/>
                    </a:lnTo>
                    <a:lnTo>
                      <a:pt x="538353" y="35814"/>
                    </a:lnTo>
                    <a:lnTo>
                      <a:pt x="538099" y="33020"/>
                    </a:lnTo>
                    <a:lnTo>
                      <a:pt x="537972" y="31242"/>
                    </a:lnTo>
                    <a:close/>
                    <a:moveTo>
                      <a:pt x="674878" y="35941"/>
                    </a:moveTo>
                    <a:lnTo>
                      <a:pt x="672211" y="36957"/>
                    </a:lnTo>
                    <a:lnTo>
                      <a:pt x="666623" y="37719"/>
                    </a:lnTo>
                    <a:lnTo>
                      <a:pt x="667766" y="41021"/>
                    </a:lnTo>
                    <a:lnTo>
                      <a:pt x="669163" y="42672"/>
                    </a:lnTo>
                    <a:lnTo>
                      <a:pt x="670306" y="42672"/>
                    </a:lnTo>
                    <a:lnTo>
                      <a:pt x="672465" y="42418"/>
                    </a:lnTo>
                    <a:lnTo>
                      <a:pt x="673481" y="42291"/>
                    </a:lnTo>
                    <a:lnTo>
                      <a:pt x="675513" y="41148"/>
                    </a:lnTo>
                    <a:lnTo>
                      <a:pt x="675132" y="38100"/>
                    </a:lnTo>
                    <a:lnTo>
                      <a:pt x="674878" y="36068"/>
                    </a:lnTo>
                    <a:close/>
                    <a:moveTo>
                      <a:pt x="712978" y="40894"/>
                    </a:moveTo>
                    <a:lnTo>
                      <a:pt x="710565" y="41656"/>
                    </a:lnTo>
                    <a:lnTo>
                      <a:pt x="709930" y="43688"/>
                    </a:lnTo>
                    <a:lnTo>
                      <a:pt x="718439" y="41656"/>
                    </a:lnTo>
                    <a:lnTo>
                      <a:pt x="714121" y="40894"/>
                    </a:lnTo>
                    <a:close/>
                    <a:moveTo>
                      <a:pt x="612013" y="39751"/>
                    </a:moveTo>
                    <a:lnTo>
                      <a:pt x="610489" y="39878"/>
                    </a:lnTo>
                    <a:lnTo>
                      <a:pt x="609600" y="40259"/>
                    </a:lnTo>
                    <a:lnTo>
                      <a:pt x="613918" y="43688"/>
                    </a:lnTo>
                    <a:lnTo>
                      <a:pt x="617728" y="41783"/>
                    </a:lnTo>
                    <a:lnTo>
                      <a:pt x="614426" y="39751"/>
                    </a:lnTo>
                    <a:close/>
                    <a:moveTo>
                      <a:pt x="648081" y="39878"/>
                    </a:moveTo>
                    <a:lnTo>
                      <a:pt x="651510" y="44577"/>
                    </a:lnTo>
                    <a:lnTo>
                      <a:pt x="652526" y="44577"/>
                    </a:lnTo>
                    <a:lnTo>
                      <a:pt x="654050" y="43815"/>
                    </a:lnTo>
                    <a:lnTo>
                      <a:pt x="655447" y="42545"/>
                    </a:lnTo>
                    <a:lnTo>
                      <a:pt x="652018" y="42037"/>
                    </a:lnTo>
                    <a:lnTo>
                      <a:pt x="652907" y="40005"/>
                    </a:lnTo>
                    <a:lnTo>
                      <a:pt x="649986" y="39878"/>
                    </a:lnTo>
                    <a:lnTo>
                      <a:pt x="648081" y="39878"/>
                    </a:lnTo>
                    <a:close/>
                    <a:moveTo>
                      <a:pt x="553593" y="42037"/>
                    </a:moveTo>
                    <a:lnTo>
                      <a:pt x="552577" y="42545"/>
                    </a:lnTo>
                    <a:lnTo>
                      <a:pt x="553720" y="45212"/>
                    </a:lnTo>
                    <a:lnTo>
                      <a:pt x="555498" y="44323"/>
                    </a:lnTo>
                    <a:lnTo>
                      <a:pt x="553720" y="42037"/>
                    </a:lnTo>
                    <a:close/>
                    <a:moveTo>
                      <a:pt x="785622" y="37719"/>
                    </a:moveTo>
                    <a:lnTo>
                      <a:pt x="777748" y="38481"/>
                    </a:lnTo>
                    <a:lnTo>
                      <a:pt x="767334" y="40259"/>
                    </a:lnTo>
                    <a:lnTo>
                      <a:pt x="761873" y="41275"/>
                    </a:lnTo>
                    <a:lnTo>
                      <a:pt x="764921" y="45593"/>
                    </a:lnTo>
                    <a:lnTo>
                      <a:pt x="766826" y="45593"/>
                    </a:lnTo>
                    <a:lnTo>
                      <a:pt x="769112" y="45085"/>
                    </a:lnTo>
                    <a:lnTo>
                      <a:pt x="770763" y="44069"/>
                    </a:lnTo>
                    <a:lnTo>
                      <a:pt x="774573" y="42545"/>
                    </a:lnTo>
                    <a:lnTo>
                      <a:pt x="776351" y="42545"/>
                    </a:lnTo>
                    <a:lnTo>
                      <a:pt x="782447" y="43688"/>
                    </a:lnTo>
                    <a:lnTo>
                      <a:pt x="785495" y="43942"/>
                    </a:lnTo>
                    <a:lnTo>
                      <a:pt x="785876" y="44323"/>
                    </a:lnTo>
                    <a:lnTo>
                      <a:pt x="785749" y="37592"/>
                    </a:lnTo>
                    <a:close/>
                    <a:moveTo>
                      <a:pt x="561213" y="38989"/>
                    </a:moveTo>
                    <a:lnTo>
                      <a:pt x="566293" y="43434"/>
                    </a:lnTo>
                    <a:lnTo>
                      <a:pt x="568833" y="45720"/>
                    </a:lnTo>
                    <a:lnTo>
                      <a:pt x="569087" y="39370"/>
                    </a:lnTo>
                    <a:lnTo>
                      <a:pt x="561213" y="39116"/>
                    </a:lnTo>
                    <a:close/>
                    <a:moveTo>
                      <a:pt x="416814" y="43307"/>
                    </a:moveTo>
                    <a:lnTo>
                      <a:pt x="414147" y="45847"/>
                    </a:lnTo>
                    <a:lnTo>
                      <a:pt x="417957" y="44196"/>
                    </a:lnTo>
                    <a:lnTo>
                      <a:pt x="416814" y="43307"/>
                    </a:lnTo>
                    <a:close/>
                    <a:moveTo>
                      <a:pt x="532257" y="41529"/>
                    </a:moveTo>
                    <a:lnTo>
                      <a:pt x="529209" y="41783"/>
                    </a:lnTo>
                    <a:lnTo>
                      <a:pt x="527685" y="41910"/>
                    </a:lnTo>
                    <a:lnTo>
                      <a:pt x="530098" y="46355"/>
                    </a:lnTo>
                    <a:lnTo>
                      <a:pt x="530098" y="42291"/>
                    </a:lnTo>
                    <a:lnTo>
                      <a:pt x="532130" y="41656"/>
                    </a:lnTo>
                    <a:close/>
                    <a:moveTo>
                      <a:pt x="692912" y="35052"/>
                    </a:moveTo>
                    <a:lnTo>
                      <a:pt x="689102" y="36322"/>
                    </a:lnTo>
                    <a:lnTo>
                      <a:pt x="686943" y="37084"/>
                    </a:lnTo>
                    <a:lnTo>
                      <a:pt x="686435" y="40640"/>
                    </a:lnTo>
                    <a:lnTo>
                      <a:pt x="687705" y="42037"/>
                    </a:lnTo>
                    <a:lnTo>
                      <a:pt x="688467" y="42037"/>
                    </a:lnTo>
                    <a:lnTo>
                      <a:pt x="689864" y="41783"/>
                    </a:lnTo>
                    <a:lnTo>
                      <a:pt x="691896" y="40894"/>
                    </a:lnTo>
                    <a:lnTo>
                      <a:pt x="692531" y="40894"/>
                    </a:lnTo>
                    <a:lnTo>
                      <a:pt x="694055" y="41275"/>
                    </a:lnTo>
                    <a:lnTo>
                      <a:pt x="694690" y="42672"/>
                    </a:lnTo>
                    <a:lnTo>
                      <a:pt x="677164" y="45593"/>
                    </a:lnTo>
                    <a:lnTo>
                      <a:pt x="682752" y="46990"/>
                    </a:lnTo>
                    <a:lnTo>
                      <a:pt x="685165" y="46990"/>
                    </a:lnTo>
                    <a:lnTo>
                      <a:pt x="696849" y="45339"/>
                    </a:lnTo>
                    <a:lnTo>
                      <a:pt x="698627" y="35179"/>
                    </a:lnTo>
                    <a:lnTo>
                      <a:pt x="693039" y="35179"/>
                    </a:lnTo>
                    <a:lnTo>
                      <a:pt x="693039" y="35052"/>
                    </a:lnTo>
                    <a:lnTo>
                      <a:pt x="693039" y="35052"/>
                    </a:lnTo>
                    <a:close/>
                    <a:moveTo>
                      <a:pt x="518414" y="43942"/>
                    </a:moveTo>
                    <a:lnTo>
                      <a:pt x="513334" y="44069"/>
                    </a:lnTo>
                    <a:lnTo>
                      <a:pt x="514858" y="48387"/>
                    </a:lnTo>
                    <a:lnTo>
                      <a:pt x="517271" y="45339"/>
                    </a:lnTo>
                    <a:lnTo>
                      <a:pt x="518414" y="43942"/>
                    </a:lnTo>
                    <a:close/>
                    <a:moveTo>
                      <a:pt x="601726" y="43053"/>
                    </a:moveTo>
                    <a:lnTo>
                      <a:pt x="599694" y="43561"/>
                    </a:lnTo>
                    <a:lnTo>
                      <a:pt x="597916" y="44323"/>
                    </a:lnTo>
                    <a:lnTo>
                      <a:pt x="601599" y="45085"/>
                    </a:lnTo>
                    <a:lnTo>
                      <a:pt x="602361" y="46228"/>
                    </a:lnTo>
                    <a:lnTo>
                      <a:pt x="604012" y="48514"/>
                    </a:lnTo>
                    <a:lnTo>
                      <a:pt x="605536" y="48514"/>
                    </a:lnTo>
                    <a:lnTo>
                      <a:pt x="606679" y="48387"/>
                    </a:lnTo>
                    <a:lnTo>
                      <a:pt x="607441" y="48006"/>
                    </a:lnTo>
                    <a:lnTo>
                      <a:pt x="603250" y="42926"/>
                    </a:lnTo>
                    <a:close/>
                    <a:moveTo>
                      <a:pt x="524510" y="38735"/>
                    </a:moveTo>
                    <a:lnTo>
                      <a:pt x="523875" y="38735"/>
                    </a:lnTo>
                    <a:lnTo>
                      <a:pt x="523494" y="38862"/>
                    </a:lnTo>
                    <a:lnTo>
                      <a:pt x="521462" y="41021"/>
                    </a:lnTo>
                    <a:lnTo>
                      <a:pt x="521462" y="42545"/>
                    </a:lnTo>
                    <a:lnTo>
                      <a:pt x="520700" y="45085"/>
                    </a:lnTo>
                    <a:lnTo>
                      <a:pt x="518541" y="43815"/>
                    </a:lnTo>
                    <a:lnTo>
                      <a:pt x="519176" y="48641"/>
                    </a:lnTo>
                    <a:lnTo>
                      <a:pt x="523113" y="48641"/>
                    </a:lnTo>
                    <a:lnTo>
                      <a:pt x="524383" y="48641"/>
                    </a:lnTo>
                    <a:lnTo>
                      <a:pt x="525145" y="48641"/>
                    </a:lnTo>
                    <a:lnTo>
                      <a:pt x="524383" y="45085"/>
                    </a:lnTo>
                    <a:lnTo>
                      <a:pt x="524637" y="43434"/>
                    </a:lnTo>
                    <a:lnTo>
                      <a:pt x="527304" y="41656"/>
                    </a:lnTo>
                    <a:lnTo>
                      <a:pt x="526415" y="38608"/>
                    </a:lnTo>
                    <a:close/>
                    <a:moveTo>
                      <a:pt x="785876" y="44323"/>
                    </a:moveTo>
                    <a:lnTo>
                      <a:pt x="786003" y="49022"/>
                    </a:lnTo>
                    <a:lnTo>
                      <a:pt x="787781" y="46736"/>
                    </a:lnTo>
                    <a:lnTo>
                      <a:pt x="785876" y="44196"/>
                    </a:lnTo>
                    <a:close/>
                    <a:moveTo>
                      <a:pt x="613791" y="43942"/>
                    </a:moveTo>
                    <a:lnTo>
                      <a:pt x="612648" y="47498"/>
                    </a:lnTo>
                    <a:lnTo>
                      <a:pt x="614045" y="49276"/>
                    </a:lnTo>
                    <a:lnTo>
                      <a:pt x="620268" y="46228"/>
                    </a:lnTo>
                    <a:lnTo>
                      <a:pt x="619760" y="44958"/>
                    </a:lnTo>
                    <a:lnTo>
                      <a:pt x="616204" y="45339"/>
                    </a:lnTo>
                    <a:lnTo>
                      <a:pt x="614426" y="45466"/>
                    </a:lnTo>
                    <a:lnTo>
                      <a:pt x="613791" y="44069"/>
                    </a:lnTo>
                    <a:close/>
                    <a:moveTo>
                      <a:pt x="489839" y="45593"/>
                    </a:moveTo>
                    <a:lnTo>
                      <a:pt x="489077" y="46609"/>
                    </a:lnTo>
                    <a:lnTo>
                      <a:pt x="492506" y="48514"/>
                    </a:lnTo>
                    <a:lnTo>
                      <a:pt x="494157" y="49403"/>
                    </a:lnTo>
                    <a:lnTo>
                      <a:pt x="494919" y="48387"/>
                    </a:lnTo>
                    <a:lnTo>
                      <a:pt x="489966" y="45593"/>
                    </a:lnTo>
                    <a:close/>
                    <a:moveTo>
                      <a:pt x="673735" y="46101"/>
                    </a:moveTo>
                    <a:lnTo>
                      <a:pt x="657606" y="48641"/>
                    </a:lnTo>
                    <a:lnTo>
                      <a:pt x="663194" y="50800"/>
                    </a:lnTo>
                    <a:lnTo>
                      <a:pt x="665099" y="50800"/>
                    </a:lnTo>
                    <a:lnTo>
                      <a:pt x="669671" y="49403"/>
                    </a:lnTo>
                    <a:lnTo>
                      <a:pt x="673862" y="46228"/>
                    </a:lnTo>
                    <a:close/>
                    <a:moveTo>
                      <a:pt x="579247" y="34544"/>
                    </a:moveTo>
                    <a:lnTo>
                      <a:pt x="573532" y="36576"/>
                    </a:lnTo>
                    <a:lnTo>
                      <a:pt x="574294" y="40386"/>
                    </a:lnTo>
                    <a:lnTo>
                      <a:pt x="575183" y="41529"/>
                    </a:lnTo>
                    <a:lnTo>
                      <a:pt x="577977" y="43053"/>
                    </a:lnTo>
                    <a:lnTo>
                      <a:pt x="579501" y="43815"/>
                    </a:lnTo>
                    <a:lnTo>
                      <a:pt x="577977" y="46228"/>
                    </a:lnTo>
                    <a:lnTo>
                      <a:pt x="576834" y="46228"/>
                    </a:lnTo>
                    <a:lnTo>
                      <a:pt x="575945" y="46101"/>
                    </a:lnTo>
                    <a:lnTo>
                      <a:pt x="575310" y="45593"/>
                    </a:lnTo>
                    <a:lnTo>
                      <a:pt x="578358" y="51181"/>
                    </a:lnTo>
                    <a:lnTo>
                      <a:pt x="584327" y="41021"/>
                    </a:lnTo>
                    <a:lnTo>
                      <a:pt x="586232" y="41021"/>
                    </a:lnTo>
                    <a:lnTo>
                      <a:pt x="587756" y="41275"/>
                    </a:lnTo>
                    <a:lnTo>
                      <a:pt x="588899" y="41783"/>
                    </a:lnTo>
                    <a:lnTo>
                      <a:pt x="589280" y="35433"/>
                    </a:lnTo>
                    <a:lnTo>
                      <a:pt x="584327" y="37338"/>
                    </a:lnTo>
                    <a:lnTo>
                      <a:pt x="582041" y="38227"/>
                    </a:lnTo>
                    <a:lnTo>
                      <a:pt x="578866" y="34417"/>
                    </a:lnTo>
                    <a:close/>
                    <a:moveTo>
                      <a:pt x="473837" y="49784"/>
                    </a:moveTo>
                    <a:lnTo>
                      <a:pt x="472821" y="51689"/>
                    </a:lnTo>
                    <a:lnTo>
                      <a:pt x="474218" y="52832"/>
                    </a:lnTo>
                    <a:lnTo>
                      <a:pt x="475615" y="51816"/>
                    </a:lnTo>
                    <a:lnTo>
                      <a:pt x="473837" y="49784"/>
                    </a:lnTo>
                    <a:close/>
                    <a:moveTo>
                      <a:pt x="636524" y="50927"/>
                    </a:moveTo>
                    <a:lnTo>
                      <a:pt x="635127" y="51054"/>
                    </a:lnTo>
                    <a:lnTo>
                      <a:pt x="634238" y="51308"/>
                    </a:lnTo>
                    <a:lnTo>
                      <a:pt x="637794" y="54356"/>
                    </a:lnTo>
                    <a:lnTo>
                      <a:pt x="638175" y="50800"/>
                    </a:lnTo>
                    <a:close/>
                    <a:moveTo>
                      <a:pt x="584835" y="52070"/>
                    </a:moveTo>
                    <a:lnTo>
                      <a:pt x="582930" y="55880"/>
                    </a:lnTo>
                    <a:lnTo>
                      <a:pt x="590296" y="52832"/>
                    </a:lnTo>
                    <a:lnTo>
                      <a:pt x="584835" y="52070"/>
                    </a:lnTo>
                    <a:close/>
                    <a:moveTo>
                      <a:pt x="564134" y="48641"/>
                    </a:moveTo>
                    <a:lnTo>
                      <a:pt x="561467" y="49149"/>
                    </a:lnTo>
                    <a:lnTo>
                      <a:pt x="561213" y="51562"/>
                    </a:lnTo>
                    <a:lnTo>
                      <a:pt x="566293" y="54610"/>
                    </a:lnTo>
                    <a:lnTo>
                      <a:pt x="568706" y="56134"/>
                    </a:lnTo>
                    <a:lnTo>
                      <a:pt x="570103" y="54991"/>
                    </a:lnTo>
                    <a:lnTo>
                      <a:pt x="568325" y="48895"/>
                    </a:lnTo>
                    <a:lnTo>
                      <a:pt x="567817" y="48895"/>
                    </a:lnTo>
                    <a:lnTo>
                      <a:pt x="567563" y="48895"/>
                    </a:lnTo>
                    <a:lnTo>
                      <a:pt x="566420" y="48895"/>
                    </a:lnTo>
                    <a:lnTo>
                      <a:pt x="565912" y="48895"/>
                    </a:lnTo>
                    <a:lnTo>
                      <a:pt x="564769" y="48768"/>
                    </a:lnTo>
                    <a:close/>
                    <a:moveTo>
                      <a:pt x="678942" y="52197"/>
                    </a:moveTo>
                    <a:lnTo>
                      <a:pt x="670560" y="52451"/>
                    </a:lnTo>
                    <a:lnTo>
                      <a:pt x="670179" y="56642"/>
                    </a:lnTo>
                    <a:lnTo>
                      <a:pt x="673735" y="56134"/>
                    </a:lnTo>
                    <a:lnTo>
                      <a:pt x="675259" y="55499"/>
                    </a:lnTo>
                    <a:lnTo>
                      <a:pt x="677291" y="53721"/>
                    </a:lnTo>
                    <a:lnTo>
                      <a:pt x="678942" y="52197"/>
                    </a:lnTo>
                    <a:close/>
                    <a:moveTo>
                      <a:pt x="506984" y="54356"/>
                    </a:moveTo>
                    <a:lnTo>
                      <a:pt x="503428" y="54864"/>
                    </a:lnTo>
                    <a:lnTo>
                      <a:pt x="501396" y="55245"/>
                    </a:lnTo>
                    <a:lnTo>
                      <a:pt x="503301" y="56642"/>
                    </a:lnTo>
                    <a:lnTo>
                      <a:pt x="504063" y="56642"/>
                    </a:lnTo>
                    <a:lnTo>
                      <a:pt x="505968" y="55880"/>
                    </a:lnTo>
                    <a:lnTo>
                      <a:pt x="506984" y="54356"/>
                    </a:lnTo>
                    <a:close/>
                    <a:moveTo>
                      <a:pt x="510667" y="53213"/>
                    </a:moveTo>
                    <a:lnTo>
                      <a:pt x="508381" y="54229"/>
                    </a:lnTo>
                    <a:lnTo>
                      <a:pt x="510413" y="56896"/>
                    </a:lnTo>
                    <a:lnTo>
                      <a:pt x="511556" y="56515"/>
                    </a:lnTo>
                    <a:lnTo>
                      <a:pt x="510667" y="53213"/>
                    </a:lnTo>
                    <a:close/>
                    <a:moveTo>
                      <a:pt x="575437" y="45593"/>
                    </a:moveTo>
                    <a:lnTo>
                      <a:pt x="570230" y="45974"/>
                    </a:lnTo>
                    <a:lnTo>
                      <a:pt x="571246" y="49022"/>
                    </a:lnTo>
                    <a:lnTo>
                      <a:pt x="573405" y="56007"/>
                    </a:lnTo>
                    <a:lnTo>
                      <a:pt x="576707" y="57785"/>
                    </a:lnTo>
                    <a:lnTo>
                      <a:pt x="575437" y="45720"/>
                    </a:lnTo>
                    <a:close/>
                    <a:moveTo>
                      <a:pt x="352552" y="56515"/>
                    </a:moveTo>
                    <a:lnTo>
                      <a:pt x="352298" y="57658"/>
                    </a:lnTo>
                    <a:lnTo>
                      <a:pt x="356108" y="58420"/>
                    </a:lnTo>
                    <a:lnTo>
                      <a:pt x="356362" y="57531"/>
                    </a:lnTo>
                    <a:lnTo>
                      <a:pt x="352552" y="56642"/>
                    </a:lnTo>
                    <a:close/>
                    <a:moveTo>
                      <a:pt x="523367" y="54991"/>
                    </a:moveTo>
                    <a:lnTo>
                      <a:pt x="517017" y="56769"/>
                    </a:lnTo>
                    <a:lnTo>
                      <a:pt x="519303" y="58801"/>
                    </a:lnTo>
                    <a:lnTo>
                      <a:pt x="520446" y="58801"/>
                    </a:lnTo>
                    <a:lnTo>
                      <a:pt x="522351" y="58420"/>
                    </a:lnTo>
                    <a:lnTo>
                      <a:pt x="523367" y="57785"/>
                    </a:lnTo>
                    <a:lnTo>
                      <a:pt x="523494" y="55118"/>
                    </a:lnTo>
                    <a:close/>
                    <a:moveTo>
                      <a:pt x="548005" y="50292"/>
                    </a:moveTo>
                    <a:lnTo>
                      <a:pt x="542544" y="52959"/>
                    </a:lnTo>
                    <a:lnTo>
                      <a:pt x="538988" y="54610"/>
                    </a:lnTo>
                    <a:lnTo>
                      <a:pt x="540766" y="54991"/>
                    </a:lnTo>
                    <a:lnTo>
                      <a:pt x="542290" y="54991"/>
                    </a:lnTo>
                    <a:lnTo>
                      <a:pt x="542544" y="54991"/>
                    </a:lnTo>
                    <a:lnTo>
                      <a:pt x="543306" y="54991"/>
                    </a:lnTo>
                    <a:lnTo>
                      <a:pt x="546608" y="55245"/>
                    </a:lnTo>
                    <a:lnTo>
                      <a:pt x="546608" y="58039"/>
                    </a:lnTo>
                    <a:lnTo>
                      <a:pt x="548894" y="58801"/>
                    </a:lnTo>
                    <a:lnTo>
                      <a:pt x="550545" y="58801"/>
                    </a:lnTo>
                    <a:lnTo>
                      <a:pt x="551180" y="58801"/>
                    </a:lnTo>
                    <a:lnTo>
                      <a:pt x="551434" y="58801"/>
                    </a:lnTo>
                    <a:lnTo>
                      <a:pt x="560832" y="56388"/>
                    </a:lnTo>
                    <a:lnTo>
                      <a:pt x="560832" y="55372"/>
                    </a:lnTo>
                    <a:lnTo>
                      <a:pt x="547624" y="54229"/>
                    </a:lnTo>
                    <a:lnTo>
                      <a:pt x="548005" y="50165"/>
                    </a:lnTo>
                    <a:close/>
                    <a:moveTo>
                      <a:pt x="315468" y="56515"/>
                    </a:moveTo>
                    <a:lnTo>
                      <a:pt x="314706" y="57785"/>
                    </a:lnTo>
                    <a:lnTo>
                      <a:pt x="318135" y="59055"/>
                    </a:lnTo>
                    <a:lnTo>
                      <a:pt x="318643" y="58166"/>
                    </a:lnTo>
                    <a:lnTo>
                      <a:pt x="315468" y="56642"/>
                    </a:lnTo>
                    <a:close/>
                    <a:moveTo>
                      <a:pt x="523494" y="57785"/>
                    </a:moveTo>
                    <a:lnTo>
                      <a:pt x="523748" y="59690"/>
                    </a:lnTo>
                    <a:lnTo>
                      <a:pt x="524891" y="59690"/>
                    </a:lnTo>
                    <a:lnTo>
                      <a:pt x="526796" y="59436"/>
                    </a:lnTo>
                    <a:lnTo>
                      <a:pt x="528701" y="59055"/>
                    </a:lnTo>
                    <a:lnTo>
                      <a:pt x="524764" y="58166"/>
                    </a:lnTo>
                    <a:lnTo>
                      <a:pt x="523494" y="57785"/>
                    </a:lnTo>
                    <a:close/>
                    <a:moveTo>
                      <a:pt x="368554" y="53594"/>
                    </a:moveTo>
                    <a:lnTo>
                      <a:pt x="366268" y="57150"/>
                    </a:lnTo>
                    <a:lnTo>
                      <a:pt x="364744" y="59563"/>
                    </a:lnTo>
                    <a:lnTo>
                      <a:pt x="371856" y="60198"/>
                    </a:lnTo>
                    <a:lnTo>
                      <a:pt x="368681" y="53594"/>
                    </a:lnTo>
                    <a:close/>
                    <a:moveTo>
                      <a:pt x="404368" y="57531"/>
                    </a:moveTo>
                    <a:lnTo>
                      <a:pt x="402590" y="59055"/>
                    </a:lnTo>
                    <a:lnTo>
                      <a:pt x="405003" y="61087"/>
                    </a:lnTo>
                    <a:lnTo>
                      <a:pt x="407543" y="59690"/>
                    </a:lnTo>
                    <a:lnTo>
                      <a:pt x="404368" y="57658"/>
                    </a:lnTo>
                    <a:close/>
                    <a:moveTo>
                      <a:pt x="592582" y="59690"/>
                    </a:moveTo>
                    <a:lnTo>
                      <a:pt x="587502" y="60198"/>
                    </a:lnTo>
                    <a:lnTo>
                      <a:pt x="584962" y="60452"/>
                    </a:lnTo>
                    <a:lnTo>
                      <a:pt x="585216" y="62230"/>
                    </a:lnTo>
                    <a:lnTo>
                      <a:pt x="592836" y="60960"/>
                    </a:lnTo>
                    <a:lnTo>
                      <a:pt x="592582" y="59690"/>
                    </a:lnTo>
                    <a:close/>
                    <a:moveTo>
                      <a:pt x="223012" y="58801"/>
                    </a:moveTo>
                    <a:lnTo>
                      <a:pt x="220980" y="60833"/>
                    </a:lnTo>
                    <a:lnTo>
                      <a:pt x="224155" y="62357"/>
                    </a:lnTo>
                    <a:lnTo>
                      <a:pt x="225298" y="60452"/>
                    </a:lnTo>
                    <a:lnTo>
                      <a:pt x="222885" y="58801"/>
                    </a:lnTo>
                    <a:close/>
                    <a:moveTo>
                      <a:pt x="500507" y="60579"/>
                    </a:moveTo>
                    <a:lnTo>
                      <a:pt x="501015" y="62865"/>
                    </a:lnTo>
                    <a:lnTo>
                      <a:pt x="501904" y="62865"/>
                    </a:lnTo>
                    <a:lnTo>
                      <a:pt x="503936" y="62230"/>
                    </a:lnTo>
                    <a:lnTo>
                      <a:pt x="505333" y="61722"/>
                    </a:lnTo>
                    <a:lnTo>
                      <a:pt x="500507" y="60452"/>
                    </a:lnTo>
                    <a:close/>
                    <a:moveTo>
                      <a:pt x="545338" y="61214"/>
                    </a:moveTo>
                    <a:lnTo>
                      <a:pt x="543560" y="61722"/>
                    </a:lnTo>
                    <a:lnTo>
                      <a:pt x="541782" y="62738"/>
                    </a:lnTo>
                    <a:lnTo>
                      <a:pt x="549148" y="62865"/>
                    </a:lnTo>
                    <a:lnTo>
                      <a:pt x="546100" y="61214"/>
                    </a:lnTo>
                    <a:close/>
                    <a:moveTo>
                      <a:pt x="596773" y="55499"/>
                    </a:moveTo>
                    <a:lnTo>
                      <a:pt x="596646" y="63373"/>
                    </a:lnTo>
                    <a:lnTo>
                      <a:pt x="600583" y="59436"/>
                    </a:lnTo>
                    <a:lnTo>
                      <a:pt x="602361" y="57658"/>
                    </a:lnTo>
                    <a:lnTo>
                      <a:pt x="596773" y="55499"/>
                    </a:lnTo>
                    <a:close/>
                    <a:moveTo>
                      <a:pt x="290322" y="58166"/>
                    </a:moveTo>
                    <a:lnTo>
                      <a:pt x="288163" y="58547"/>
                    </a:lnTo>
                    <a:lnTo>
                      <a:pt x="287020" y="59563"/>
                    </a:lnTo>
                    <a:lnTo>
                      <a:pt x="294513" y="63627"/>
                    </a:lnTo>
                    <a:lnTo>
                      <a:pt x="297180" y="60960"/>
                    </a:lnTo>
                    <a:lnTo>
                      <a:pt x="292608" y="58293"/>
                    </a:lnTo>
                    <a:close/>
                    <a:moveTo>
                      <a:pt x="384937" y="55245"/>
                    </a:moveTo>
                    <a:lnTo>
                      <a:pt x="383413" y="58039"/>
                    </a:lnTo>
                    <a:lnTo>
                      <a:pt x="383032" y="58928"/>
                    </a:lnTo>
                    <a:lnTo>
                      <a:pt x="377825" y="57404"/>
                    </a:lnTo>
                    <a:lnTo>
                      <a:pt x="379984" y="61722"/>
                    </a:lnTo>
                    <a:lnTo>
                      <a:pt x="380873" y="63500"/>
                    </a:lnTo>
                    <a:lnTo>
                      <a:pt x="391287" y="56896"/>
                    </a:lnTo>
                    <a:lnTo>
                      <a:pt x="386842" y="55626"/>
                    </a:lnTo>
                    <a:lnTo>
                      <a:pt x="384937" y="55118"/>
                    </a:lnTo>
                    <a:close/>
                    <a:moveTo>
                      <a:pt x="345313" y="60198"/>
                    </a:moveTo>
                    <a:lnTo>
                      <a:pt x="342773" y="63754"/>
                    </a:lnTo>
                    <a:lnTo>
                      <a:pt x="350393" y="62484"/>
                    </a:lnTo>
                    <a:lnTo>
                      <a:pt x="350012" y="60579"/>
                    </a:lnTo>
                    <a:lnTo>
                      <a:pt x="345440" y="60198"/>
                    </a:lnTo>
                    <a:close/>
                    <a:moveTo>
                      <a:pt x="397256" y="58293"/>
                    </a:moveTo>
                    <a:lnTo>
                      <a:pt x="394716" y="63881"/>
                    </a:lnTo>
                    <a:lnTo>
                      <a:pt x="399161" y="61341"/>
                    </a:lnTo>
                    <a:lnTo>
                      <a:pt x="398780" y="59309"/>
                    </a:lnTo>
                    <a:lnTo>
                      <a:pt x="397256" y="58293"/>
                    </a:lnTo>
                    <a:close/>
                    <a:moveTo>
                      <a:pt x="569595" y="61595"/>
                    </a:moveTo>
                    <a:lnTo>
                      <a:pt x="568452" y="61976"/>
                    </a:lnTo>
                    <a:lnTo>
                      <a:pt x="567690" y="62865"/>
                    </a:lnTo>
                    <a:lnTo>
                      <a:pt x="566293" y="64516"/>
                    </a:lnTo>
                    <a:lnTo>
                      <a:pt x="570484" y="64389"/>
                    </a:lnTo>
                    <a:lnTo>
                      <a:pt x="572262" y="64389"/>
                    </a:lnTo>
                    <a:lnTo>
                      <a:pt x="570738" y="61595"/>
                    </a:lnTo>
                    <a:close/>
                    <a:moveTo>
                      <a:pt x="361696" y="60198"/>
                    </a:moveTo>
                    <a:lnTo>
                      <a:pt x="361823" y="64770"/>
                    </a:lnTo>
                    <a:lnTo>
                      <a:pt x="362839" y="64770"/>
                    </a:lnTo>
                    <a:lnTo>
                      <a:pt x="366522" y="62357"/>
                    </a:lnTo>
                    <a:lnTo>
                      <a:pt x="363474" y="60960"/>
                    </a:lnTo>
                    <a:lnTo>
                      <a:pt x="361696" y="60198"/>
                    </a:lnTo>
                    <a:close/>
                    <a:moveTo>
                      <a:pt x="246253" y="63373"/>
                    </a:moveTo>
                    <a:lnTo>
                      <a:pt x="241935" y="64262"/>
                    </a:lnTo>
                    <a:lnTo>
                      <a:pt x="242189" y="66167"/>
                    </a:lnTo>
                    <a:lnTo>
                      <a:pt x="246634" y="64643"/>
                    </a:lnTo>
                    <a:lnTo>
                      <a:pt x="246253" y="63373"/>
                    </a:lnTo>
                    <a:close/>
                    <a:moveTo>
                      <a:pt x="435610" y="50292"/>
                    </a:moveTo>
                    <a:lnTo>
                      <a:pt x="426593" y="53467"/>
                    </a:lnTo>
                    <a:lnTo>
                      <a:pt x="424688" y="51816"/>
                    </a:lnTo>
                    <a:lnTo>
                      <a:pt x="420370" y="56134"/>
                    </a:lnTo>
                    <a:lnTo>
                      <a:pt x="409194" y="54356"/>
                    </a:lnTo>
                    <a:lnTo>
                      <a:pt x="411734" y="61214"/>
                    </a:lnTo>
                    <a:lnTo>
                      <a:pt x="413258" y="64516"/>
                    </a:lnTo>
                    <a:lnTo>
                      <a:pt x="415417" y="65278"/>
                    </a:lnTo>
                    <a:lnTo>
                      <a:pt x="417957" y="66040"/>
                    </a:lnTo>
                    <a:lnTo>
                      <a:pt x="413258" y="60833"/>
                    </a:lnTo>
                    <a:lnTo>
                      <a:pt x="417576" y="59309"/>
                    </a:lnTo>
                    <a:lnTo>
                      <a:pt x="422148" y="57912"/>
                    </a:lnTo>
                    <a:lnTo>
                      <a:pt x="424180" y="56896"/>
                    </a:lnTo>
                    <a:lnTo>
                      <a:pt x="426974" y="53848"/>
                    </a:lnTo>
                    <a:lnTo>
                      <a:pt x="426466" y="53467"/>
                    </a:lnTo>
                    <a:lnTo>
                      <a:pt x="431292" y="54737"/>
                    </a:lnTo>
                    <a:lnTo>
                      <a:pt x="433578" y="54737"/>
                    </a:lnTo>
                    <a:lnTo>
                      <a:pt x="437896" y="54483"/>
                    </a:lnTo>
                    <a:lnTo>
                      <a:pt x="440309" y="54229"/>
                    </a:lnTo>
                    <a:lnTo>
                      <a:pt x="436118" y="50927"/>
                    </a:lnTo>
                    <a:lnTo>
                      <a:pt x="435229" y="50292"/>
                    </a:lnTo>
                    <a:close/>
                    <a:moveTo>
                      <a:pt x="337058" y="65913"/>
                    </a:moveTo>
                    <a:lnTo>
                      <a:pt x="336042" y="66548"/>
                    </a:lnTo>
                    <a:lnTo>
                      <a:pt x="338455" y="67056"/>
                    </a:lnTo>
                    <a:lnTo>
                      <a:pt x="337058" y="65913"/>
                    </a:lnTo>
                    <a:close/>
                    <a:moveTo>
                      <a:pt x="522859" y="64008"/>
                    </a:moveTo>
                    <a:lnTo>
                      <a:pt x="521335" y="65913"/>
                    </a:lnTo>
                    <a:lnTo>
                      <a:pt x="520065" y="67691"/>
                    </a:lnTo>
                    <a:lnTo>
                      <a:pt x="524256" y="67183"/>
                    </a:lnTo>
                    <a:lnTo>
                      <a:pt x="525653" y="67056"/>
                    </a:lnTo>
                    <a:lnTo>
                      <a:pt x="526415" y="65659"/>
                    </a:lnTo>
                    <a:lnTo>
                      <a:pt x="522732" y="63881"/>
                    </a:lnTo>
                    <a:close/>
                    <a:moveTo>
                      <a:pt x="477393" y="57277"/>
                    </a:moveTo>
                    <a:lnTo>
                      <a:pt x="470154" y="58801"/>
                    </a:lnTo>
                    <a:lnTo>
                      <a:pt x="474726" y="61595"/>
                    </a:lnTo>
                    <a:lnTo>
                      <a:pt x="473202" y="65532"/>
                    </a:lnTo>
                    <a:lnTo>
                      <a:pt x="478028" y="68580"/>
                    </a:lnTo>
                    <a:lnTo>
                      <a:pt x="476885" y="64643"/>
                    </a:lnTo>
                    <a:lnTo>
                      <a:pt x="476885" y="62992"/>
                    </a:lnTo>
                    <a:lnTo>
                      <a:pt x="477266" y="59563"/>
                    </a:lnTo>
                    <a:lnTo>
                      <a:pt x="477647" y="57150"/>
                    </a:lnTo>
                    <a:close/>
                    <a:moveTo>
                      <a:pt x="443992" y="65278"/>
                    </a:moveTo>
                    <a:lnTo>
                      <a:pt x="445389" y="68961"/>
                    </a:lnTo>
                    <a:lnTo>
                      <a:pt x="448564" y="68199"/>
                    </a:lnTo>
                    <a:lnTo>
                      <a:pt x="446278" y="66675"/>
                    </a:lnTo>
                    <a:lnTo>
                      <a:pt x="444119" y="65278"/>
                    </a:lnTo>
                    <a:close/>
                    <a:moveTo>
                      <a:pt x="299466" y="63500"/>
                    </a:moveTo>
                    <a:lnTo>
                      <a:pt x="299085" y="66802"/>
                    </a:lnTo>
                    <a:lnTo>
                      <a:pt x="298958" y="68199"/>
                    </a:lnTo>
                    <a:lnTo>
                      <a:pt x="307086" y="69215"/>
                    </a:lnTo>
                    <a:lnTo>
                      <a:pt x="299466" y="63500"/>
                    </a:lnTo>
                    <a:close/>
                    <a:moveTo>
                      <a:pt x="426339" y="62865"/>
                    </a:moveTo>
                    <a:lnTo>
                      <a:pt x="422783" y="63500"/>
                    </a:lnTo>
                    <a:lnTo>
                      <a:pt x="421132" y="63754"/>
                    </a:lnTo>
                    <a:lnTo>
                      <a:pt x="421894" y="67691"/>
                    </a:lnTo>
                    <a:lnTo>
                      <a:pt x="422275" y="69469"/>
                    </a:lnTo>
                    <a:lnTo>
                      <a:pt x="423672" y="69596"/>
                    </a:lnTo>
                    <a:lnTo>
                      <a:pt x="425323" y="65405"/>
                    </a:lnTo>
                    <a:lnTo>
                      <a:pt x="426339" y="62738"/>
                    </a:lnTo>
                    <a:close/>
                    <a:moveTo>
                      <a:pt x="259080" y="65151"/>
                    </a:moveTo>
                    <a:lnTo>
                      <a:pt x="264033" y="70866"/>
                    </a:lnTo>
                    <a:lnTo>
                      <a:pt x="263525" y="65532"/>
                    </a:lnTo>
                    <a:lnTo>
                      <a:pt x="259080" y="65278"/>
                    </a:lnTo>
                    <a:close/>
                    <a:moveTo>
                      <a:pt x="219964" y="67310"/>
                    </a:moveTo>
                    <a:lnTo>
                      <a:pt x="216281" y="69850"/>
                    </a:lnTo>
                    <a:lnTo>
                      <a:pt x="214630" y="70993"/>
                    </a:lnTo>
                    <a:lnTo>
                      <a:pt x="216662" y="70993"/>
                    </a:lnTo>
                    <a:lnTo>
                      <a:pt x="220599" y="70612"/>
                    </a:lnTo>
                    <a:lnTo>
                      <a:pt x="219837" y="67310"/>
                    </a:lnTo>
                    <a:close/>
                    <a:moveTo>
                      <a:pt x="309245" y="63627"/>
                    </a:moveTo>
                    <a:lnTo>
                      <a:pt x="309118" y="71374"/>
                    </a:lnTo>
                    <a:lnTo>
                      <a:pt x="312674" y="71374"/>
                    </a:lnTo>
                    <a:lnTo>
                      <a:pt x="311277" y="66802"/>
                    </a:lnTo>
                    <a:lnTo>
                      <a:pt x="309245" y="63627"/>
                    </a:lnTo>
                    <a:close/>
                    <a:moveTo>
                      <a:pt x="385826" y="67945"/>
                    </a:moveTo>
                    <a:lnTo>
                      <a:pt x="384937" y="72009"/>
                    </a:lnTo>
                    <a:lnTo>
                      <a:pt x="389763" y="73279"/>
                    </a:lnTo>
                    <a:lnTo>
                      <a:pt x="391033" y="73279"/>
                    </a:lnTo>
                    <a:lnTo>
                      <a:pt x="393700" y="72136"/>
                    </a:lnTo>
                    <a:lnTo>
                      <a:pt x="395478" y="69342"/>
                    </a:lnTo>
                    <a:lnTo>
                      <a:pt x="385953" y="67818"/>
                    </a:lnTo>
                    <a:close/>
                    <a:moveTo>
                      <a:pt x="345059" y="71882"/>
                    </a:moveTo>
                    <a:lnTo>
                      <a:pt x="341757" y="75565"/>
                    </a:lnTo>
                    <a:lnTo>
                      <a:pt x="343789" y="73660"/>
                    </a:lnTo>
                    <a:lnTo>
                      <a:pt x="345694" y="71882"/>
                    </a:lnTo>
                    <a:lnTo>
                      <a:pt x="345313" y="71882"/>
                    </a:lnTo>
                    <a:close/>
                    <a:moveTo>
                      <a:pt x="508127" y="67310"/>
                    </a:moveTo>
                    <a:lnTo>
                      <a:pt x="502031" y="72644"/>
                    </a:lnTo>
                    <a:lnTo>
                      <a:pt x="503682" y="76454"/>
                    </a:lnTo>
                    <a:lnTo>
                      <a:pt x="508127" y="67183"/>
                    </a:lnTo>
                    <a:close/>
                    <a:moveTo>
                      <a:pt x="348869" y="73533"/>
                    </a:moveTo>
                    <a:lnTo>
                      <a:pt x="346837" y="75819"/>
                    </a:lnTo>
                    <a:lnTo>
                      <a:pt x="349250" y="76835"/>
                    </a:lnTo>
                    <a:lnTo>
                      <a:pt x="350139" y="74422"/>
                    </a:lnTo>
                    <a:lnTo>
                      <a:pt x="348742" y="73533"/>
                    </a:lnTo>
                    <a:close/>
                    <a:moveTo>
                      <a:pt x="300863" y="76200"/>
                    </a:moveTo>
                    <a:lnTo>
                      <a:pt x="297688" y="76581"/>
                    </a:lnTo>
                    <a:lnTo>
                      <a:pt x="296037" y="76708"/>
                    </a:lnTo>
                    <a:lnTo>
                      <a:pt x="298577" y="77343"/>
                    </a:lnTo>
                    <a:lnTo>
                      <a:pt x="300990" y="76835"/>
                    </a:lnTo>
                    <a:lnTo>
                      <a:pt x="300863" y="76200"/>
                    </a:lnTo>
                    <a:close/>
                    <a:moveTo>
                      <a:pt x="327152" y="73152"/>
                    </a:moveTo>
                    <a:lnTo>
                      <a:pt x="324358" y="73914"/>
                    </a:lnTo>
                    <a:lnTo>
                      <a:pt x="322453" y="74422"/>
                    </a:lnTo>
                    <a:lnTo>
                      <a:pt x="326644" y="77724"/>
                    </a:lnTo>
                    <a:lnTo>
                      <a:pt x="328041" y="77216"/>
                    </a:lnTo>
                    <a:lnTo>
                      <a:pt x="327025" y="73025"/>
                    </a:lnTo>
                    <a:close/>
                    <a:moveTo>
                      <a:pt x="122301" y="77216"/>
                    </a:moveTo>
                    <a:lnTo>
                      <a:pt x="120142" y="77470"/>
                    </a:lnTo>
                    <a:lnTo>
                      <a:pt x="118872" y="77978"/>
                    </a:lnTo>
                    <a:lnTo>
                      <a:pt x="122301" y="81534"/>
                    </a:lnTo>
                    <a:lnTo>
                      <a:pt x="126619" y="81026"/>
                    </a:lnTo>
                    <a:lnTo>
                      <a:pt x="130302" y="80645"/>
                    </a:lnTo>
                    <a:lnTo>
                      <a:pt x="125095" y="77089"/>
                    </a:lnTo>
                    <a:close/>
                    <a:moveTo>
                      <a:pt x="209804" y="77343"/>
                    </a:moveTo>
                    <a:lnTo>
                      <a:pt x="208661" y="79883"/>
                    </a:lnTo>
                    <a:lnTo>
                      <a:pt x="207899" y="81788"/>
                    </a:lnTo>
                    <a:lnTo>
                      <a:pt x="215773" y="81534"/>
                    </a:lnTo>
                    <a:lnTo>
                      <a:pt x="209804" y="77216"/>
                    </a:lnTo>
                    <a:close/>
                    <a:moveTo>
                      <a:pt x="498983" y="78613"/>
                    </a:moveTo>
                    <a:lnTo>
                      <a:pt x="497713" y="78740"/>
                    </a:lnTo>
                    <a:lnTo>
                      <a:pt x="496951" y="78994"/>
                    </a:lnTo>
                    <a:lnTo>
                      <a:pt x="497205" y="81915"/>
                    </a:lnTo>
                    <a:lnTo>
                      <a:pt x="502031" y="80391"/>
                    </a:lnTo>
                    <a:lnTo>
                      <a:pt x="500126" y="78613"/>
                    </a:lnTo>
                    <a:close/>
                    <a:moveTo>
                      <a:pt x="311404" y="76708"/>
                    </a:moveTo>
                    <a:lnTo>
                      <a:pt x="308356" y="77851"/>
                    </a:lnTo>
                    <a:lnTo>
                      <a:pt x="306197" y="80772"/>
                    </a:lnTo>
                    <a:lnTo>
                      <a:pt x="307975" y="80772"/>
                    </a:lnTo>
                    <a:lnTo>
                      <a:pt x="310388" y="81280"/>
                    </a:lnTo>
                    <a:lnTo>
                      <a:pt x="312547" y="83693"/>
                    </a:lnTo>
                    <a:lnTo>
                      <a:pt x="314579" y="79629"/>
                    </a:lnTo>
                    <a:lnTo>
                      <a:pt x="315595" y="77597"/>
                    </a:lnTo>
                    <a:lnTo>
                      <a:pt x="312420" y="76708"/>
                    </a:lnTo>
                    <a:close/>
                    <a:moveTo>
                      <a:pt x="340868" y="76454"/>
                    </a:moveTo>
                    <a:lnTo>
                      <a:pt x="339852" y="77597"/>
                    </a:lnTo>
                    <a:lnTo>
                      <a:pt x="336550" y="79502"/>
                    </a:lnTo>
                    <a:lnTo>
                      <a:pt x="342265" y="82931"/>
                    </a:lnTo>
                    <a:lnTo>
                      <a:pt x="344932" y="84455"/>
                    </a:lnTo>
                    <a:lnTo>
                      <a:pt x="345694" y="83566"/>
                    </a:lnTo>
                    <a:lnTo>
                      <a:pt x="340995" y="76581"/>
                    </a:lnTo>
                    <a:close/>
                    <a:moveTo>
                      <a:pt x="135636" y="77089"/>
                    </a:moveTo>
                    <a:lnTo>
                      <a:pt x="129413" y="85598"/>
                    </a:lnTo>
                    <a:lnTo>
                      <a:pt x="135509" y="84963"/>
                    </a:lnTo>
                    <a:lnTo>
                      <a:pt x="137795" y="84709"/>
                    </a:lnTo>
                    <a:lnTo>
                      <a:pt x="136525" y="80391"/>
                    </a:lnTo>
                    <a:lnTo>
                      <a:pt x="135636" y="77216"/>
                    </a:lnTo>
                    <a:close/>
                    <a:moveTo>
                      <a:pt x="504063" y="66040"/>
                    </a:moveTo>
                    <a:lnTo>
                      <a:pt x="497967" y="67691"/>
                    </a:lnTo>
                    <a:lnTo>
                      <a:pt x="494411" y="67945"/>
                    </a:lnTo>
                    <a:lnTo>
                      <a:pt x="492506" y="68072"/>
                    </a:lnTo>
                    <a:lnTo>
                      <a:pt x="491490" y="68072"/>
                    </a:lnTo>
                    <a:lnTo>
                      <a:pt x="485394" y="67818"/>
                    </a:lnTo>
                    <a:lnTo>
                      <a:pt x="482219" y="67691"/>
                    </a:lnTo>
                    <a:lnTo>
                      <a:pt x="476123" y="78613"/>
                    </a:lnTo>
                    <a:lnTo>
                      <a:pt x="481838" y="77470"/>
                    </a:lnTo>
                    <a:lnTo>
                      <a:pt x="483235" y="73025"/>
                    </a:lnTo>
                    <a:lnTo>
                      <a:pt x="483870" y="71247"/>
                    </a:lnTo>
                    <a:lnTo>
                      <a:pt x="496062" y="71120"/>
                    </a:lnTo>
                    <a:lnTo>
                      <a:pt x="496443" y="76962"/>
                    </a:lnTo>
                    <a:lnTo>
                      <a:pt x="482981" y="79629"/>
                    </a:lnTo>
                    <a:lnTo>
                      <a:pt x="484505" y="85090"/>
                    </a:lnTo>
                    <a:lnTo>
                      <a:pt x="486664" y="85598"/>
                    </a:lnTo>
                    <a:lnTo>
                      <a:pt x="487045" y="85598"/>
                    </a:lnTo>
                    <a:lnTo>
                      <a:pt x="487553" y="81534"/>
                    </a:lnTo>
                    <a:lnTo>
                      <a:pt x="489585" y="80518"/>
                    </a:lnTo>
                    <a:lnTo>
                      <a:pt x="491490" y="80772"/>
                    </a:lnTo>
                    <a:lnTo>
                      <a:pt x="492252" y="80772"/>
                    </a:lnTo>
                    <a:lnTo>
                      <a:pt x="494792" y="80264"/>
                    </a:lnTo>
                    <a:lnTo>
                      <a:pt x="497078" y="78867"/>
                    </a:lnTo>
                    <a:lnTo>
                      <a:pt x="504190" y="66040"/>
                    </a:lnTo>
                    <a:close/>
                    <a:moveTo>
                      <a:pt x="96901" y="84836"/>
                    </a:moveTo>
                    <a:lnTo>
                      <a:pt x="93345" y="85090"/>
                    </a:lnTo>
                    <a:lnTo>
                      <a:pt x="97028" y="86106"/>
                    </a:lnTo>
                    <a:lnTo>
                      <a:pt x="96901" y="84963"/>
                    </a:lnTo>
                    <a:close/>
                    <a:moveTo>
                      <a:pt x="110109" y="76581"/>
                    </a:moveTo>
                    <a:lnTo>
                      <a:pt x="108458" y="76708"/>
                    </a:lnTo>
                    <a:lnTo>
                      <a:pt x="108331" y="82296"/>
                    </a:lnTo>
                    <a:lnTo>
                      <a:pt x="108204" y="86233"/>
                    </a:lnTo>
                    <a:lnTo>
                      <a:pt x="110617" y="79502"/>
                    </a:lnTo>
                    <a:lnTo>
                      <a:pt x="109982" y="76708"/>
                    </a:lnTo>
                    <a:close/>
                    <a:moveTo>
                      <a:pt x="117729" y="82677"/>
                    </a:moveTo>
                    <a:lnTo>
                      <a:pt x="116078" y="83693"/>
                    </a:lnTo>
                    <a:lnTo>
                      <a:pt x="115570" y="86233"/>
                    </a:lnTo>
                    <a:lnTo>
                      <a:pt x="119253" y="85471"/>
                    </a:lnTo>
                    <a:lnTo>
                      <a:pt x="121158" y="85090"/>
                    </a:lnTo>
                    <a:lnTo>
                      <a:pt x="118745" y="82677"/>
                    </a:lnTo>
                    <a:close/>
                    <a:moveTo>
                      <a:pt x="59690" y="80518"/>
                    </a:moveTo>
                    <a:lnTo>
                      <a:pt x="57150" y="84582"/>
                    </a:lnTo>
                    <a:lnTo>
                      <a:pt x="55880" y="86614"/>
                    </a:lnTo>
                    <a:lnTo>
                      <a:pt x="58166" y="87757"/>
                    </a:lnTo>
                    <a:lnTo>
                      <a:pt x="60198" y="83439"/>
                    </a:lnTo>
                    <a:lnTo>
                      <a:pt x="61214" y="81280"/>
                    </a:lnTo>
                    <a:lnTo>
                      <a:pt x="59563" y="80518"/>
                    </a:lnTo>
                    <a:close/>
                    <a:moveTo>
                      <a:pt x="179070" y="77978"/>
                    </a:moveTo>
                    <a:lnTo>
                      <a:pt x="180975" y="84963"/>
                    </a:lnTo>
                    <a:lnTo>
                      <a:pt x="181864" y="88011"/>
                    </a:lnTo>
                    <a:lnTo>
                      <a:pt x="193167" y="86868"/>
                    </a:lnTo>
                    <a:lnTo>
                      <a:pt x="189357" y="83439"/>
                    </a:lnTo>
                    <a:lnTo>
                      <a:pt x="179070" y="77978"/>
                    </a:lnTo>
                    <a:close/>
                    <a:moveTo>
                      <a:pt x="49149" y="86360"/>
                    </a:moveTo>
                    <a:lnTo>
                      <a:pt x="46482" y="86995"/>
                    </a:lnTo>
                    <a:lnTo>
                      <a:pt x="49657" y="88138"/>
                    </a:lnTo>
                    <a:lnTo>
                      <a:pt x="51181" y="88265"/>
                    </a:lnTo>
                    <a:lnTo>
                      <a:pt x="51562" y="86868"/>
                    </a:lnTo>
                    <a:lnTo>
                      <a:pt x="49149" y="86360"/>
                    </a:lnTo>
                    <a:close/>
                    <a:moveTo>
                      <a:pt x="35941" y="87249"/>
                    </a:moveTo>
                    <a:lnTo>
                      <a:pt x="35814" y="88011"/>
                    </a:lnTo>
                    <a:lnTo>
                      <a:pt x="42164" y="89535"/>
                    </a:lnTo>
                    <a:lnTo>
                      <a:pt x="42672" y="87630"/>
                    </a:lnTo>
                    <a:lnTo>
                      <a:pt x="38227" y="87376"/>
                    </a:lnTo>
                    <a:lnTo>
                      <a:pt x="35941" y="87249"/>
                    </a:lnTo>
                    <a:close/>
                    <a:moveTo>
                      <a:pt x="341376" y="88900"/>
                    </a:moveTo>
                    <a:lnTo>
                      <a:pt x="344805" y="91313"/>
                    </a:lnTo>
                    <a:lnTo>
                      <a:pt x="346075" y="92202"/>
                    </a:lnTo>
                    <a:lnTo>
                      <a:pt x="345440" y="88900"/>
                    </a:lnTo>
                    <a:close/>
                    <a:moveTo>
                      <a:pt x="15494" y="88011"/>
                    </a:moveTo>
                    <a:lnTo>
                      <a:pt x="14478" y="88138"/>
                    </a:lnTo>
                    <a:lnTo>
                      <a:pt x="13716" y="88265"/>
                    </a:lnTo>
                    <a:lnTo>
                      <a:pt x="15240" y="90424"/>
                    </a:lnTo>
                    <a:lnTo>
                      <a:pt x="16764" y="92583"/>
                    </a:lnTo>
                    <a:lnTo>
                      <a:pt x="16510" y="88011"/>
                    </a:lnTo>
                    <a:close/>
                    <a:moveTo>
                      <a:pt x="161671" y="86233"/>
                    </a:moveTo>
                    <a:lnTo>
                      <a:pt x="157607" y="90170"/>
                    </a:lnTo>
                    <a:lnTo>
                      <a:pt x="160528" y="92583"/>
                    </a:lnTo>
                    <a:lnTo>
                      <a:pt x="164465" y="87122"/>
                    </a:lnTo>
                    <a:lnTo>
                      <a:pt x="161671" y="86233"/>
                    </a:lnTo>
                    <a:close/>
                    <a:moveTo>
                      <a:pt x="135255" y="87122"/>
                    </a:moveTo>
                    <a:lnTo>
                      <a:pt x="132334" y="91440"/>
                    </a:lnTo>
                    <a:lnTo>
                      <a:pt x="130937" y="93472"/>
                    </a:lnTo>
                    <a:lnTo>
                      <a:pt x="132715" y="93853"/>
                    </a:lnTo>
                    <a:lnTo>
                      <a:pt x="135001" y="89789"/>
                    </a:lnTo>
                    <a:lnTo>
                      <a:pt x="137668" y="89408"/>
                    </a:lnTo>
                    <a:lnTo>
                      <a:pt x="138811" y="92964"/>
                    </a:lnTo>
                    <a:lnTo>
                      <a:pt x="145923" y="87376"/>
                    </a:lnTo>
                    <a:lnTo>
                      <a:pt x="135255" y="86995"/>
                    </a:lnTo>
                    <a:close/>
                    <a:moveTo>
                      <a:pt x="207899" y="88646"/>
                    </a:moveTo>
                    <a:lnTo>
                      <a:pt x="206629" y="89027"/>
                    </a:lnTo>
                    <a:lnTo>
                      <a:pt x="206121" y="89916"/>
                    </a:lnTo>
                    <a:lnTo>
                      <a:pt x="207899" y="94996"/>
                    </a:lnTo>
                    <a:lnTo>
                      <a:pt x="209677" y="91440"/>
                    </a:lnTo>
                    <a:lnTo>
                      <a:pt x="209169" y="89916"/>
                    </a:lnTo>
                    <a:lnTo>
                      <a:pt x="208407" y="88646"/>
                    </a:lnTo>
                    <a:close/>
                    <a:moveTo>
                      <a:pt x="54102" y="92202"/>
                    </a:moveTo>
                    <a:lnTo>
                      <a:pt x="53086" y="92456"/>
                    </a:lnTo>
                    <a:lnTo>
                      <a:pt x="53975" y="95631"/>
                    </a:lnTo>
                    <a:lnTo>
                      <a:pt x="54483" y="97155"/>
                    </a:lnTo>
                    <a:lnTo>
                      <a:pt x="55753" y="96774"/>
                    </a:lnTo>
                    <a:lnTo>
                      <a:pt x="54102" y="92075"/>
                    </a:lnTo>
                    <a:close/>
                    <a:moveTo>
                      <a:pt x="36449" y="94488"/>
                    </a:moveTo>
                    <a:lnTo>
                      <a:pt x="32258" y="95885"/>
                    </a:lnTo>
                    <a:lnTo>
                      <a:pt x="29083" y="96901"/>
                    </a:lnTo>
                    <a:lnTo>
                      <a:pt x="32131" y="97790"/>
                    </a:lnTo>
                    <a:lnTo>
                      <a:pt x="33020" y="97790"/>
                    </a:lnTo>
                    <a:lnTo>
                      <a:pt x="34925" y="96901"/>
                    </a:lnTo>
                    <a:lnTo>
                      <a:pt x="36322" y="94488"/>
                    </a:lnTo>
                    <a:close/>
                    <a:moveTo>
                      <a:pt x="41783" y="92583"/>
                    </a:moveTo>
                    <a:lnTo>
                      <a:pt x="40640" y="97155"/>
                    </a:lnTo>
                    <a:lnTo>
                      <a:pt x="40132" y="99060"/>
                    </a:lnTo>
                    <a:lnTo>
                      <a:pt x="44704" y="98552"/>
                    </a:lnTo>
                    <a:lnTo>
                      <a:pt x="48006" y="98171"/>
                    </a:lnTo>
                    <a:lnTo>
                      <a:pt x="44196" y="94742"/>
                    </a:lnTo>
                    <a:lnTo>
                      <a:pt x="41783" y="92583"/>
                    </a:lnTo>
                    <a:close/>
                    <a:moveTo>
                      <a:pt x="85471" y="98679"/>
                    </a:moveTo>
                    <a:lnTo>
                      <a:pt x="85344" y="99695"/>
                    </a:lnTo>
                    <a:lnTo>
                      <a:pt x="89662" y="99949"/>
                    </a:lnTo>
                    <a:lnTo>
                      <a:pt x="89789" y="98933"/>
                    </a:lnTo>
                    <a:lnTo>
                      <a:pt x="85471" y="98679"/>
                    </a:lnTo>
                    <a:close/>
                    <a:moveTo>
                      <a:pt x="216281" y="91821"/>
                    </a:moveTo>
                    <a:lnTo>
                      <a:pt x="215265" y="91948"/>
                    </a:lnTo>
                    <a:lnTo>
                      <a:pt x="214630" y="92075"/>
                    </a:lnTo>
                    <a:lnTo>
                      <a:pt x="212090" y="97028"/>
                    </a:lnTo>
                    <a:lnTo>
                      <a:pt x="212852" y="100203"/>
                    </a:lnTo>
                    <a:lnTo>
                      <a:pt x="215519" y="99695"/>
                    </a:lnTo>
                    <a:lnTo>
                      <a:pt x="217297" y="99314"/>
                    </a:lnTo>
                    <a:lnTo>
                      <a:pt x="215392" y="94361"/>
                    </a:lnTo>
                    <a:lnTo>
                      <a:pt x="214503" y="92075"/>
                    </a:lnTo>
                    <a:lnTo>
                      <a:pt x="218059" y="94742"/>
                    </a:lnTo>
                    <a:lnTo>
                      <a:pt x="219837" y="96139"/>
                    </a:lnTo>
                    <a:lnTo>
                      <a:pt x="218821" y="91821"/>
                    </a:lnTo>
                    <a:close/>
                    <a:moveTo>
                      <a:pt x="18161" y="97028"/>
                    </a:moveTo>
                    <a:lnTo>
                      <a:pt x="16129" y="97663"/>
                    </a:lnTo>
                    <a:lnTo>
                      <a:pt x="14351" y="98679"/>
                    </a:lnTo>
                    <a:lnTo>
                      <a:pt x="19685" y="101346"/>
                    </a:lnTo>
                    <a:lnTo>
                      <a:pt x="22860" y="102870"/>
                    </a:lnTo>
                    <a:lnTo>
                      <a:pt x="19558" y="97155"/>
                    </a:lnTo>
                    <a:close/>
                    <a:moveTo>
                      <a:pt x="4699" y="101346"/>
                    </a:moveTo>
                    <a:lnTo>
                      <a:pt x="4572" y="104775"/>
                    </a:lnTo>
                    <a:lnTo>
                      <a:pt x="4572" y="107061"/>
                    </a:lnTo>
                    <a:lnTo>
                      <a:pt x="7747" y="103632"/>
                    </a:lnTo>
                    <a:lnTo>
                      <a:pt x="4699" y="101346"/>
                    </a:lnTo>
                    <a:close/>
                    <a:moveTo>
                      <a:pt x="35941" y="102362"/>
                    </a:moveTo>
                    <a:lnTo>
                      <a:pt x="34417" y="102616"/>
                    </a:lnTo>
                    <a:lnTo>
                      <a:pt x="33401" y="103124"/>
                    </a:lnTo>
                    <a:lnTo>
                      <a:pt x="29337" y="104902"/>
                    </a:lnTo>
                    <a:lnTo>
                      <a:pt x="27178" y="105791"/>
                    </a:lnTo>
                    <a:lnTo>
                      <a:pt x="30099" y="107315"/>
                    </a:lnTo>
                    <a:lnTo>
                      <a:pt x="31496" y="107315"/>
                    </a:lnTo>
                    <a:lnTo>
                      <a:pt x="36703" y="105918"/>
                    </a:lnTo>
                    <a:lnTo>
                      <a:pt x="39497" y="105283"/>
                    </a:lnTo>
                    <a:lnTo>
                      <a:pt x="37465" y="102108"/>
                    </a:lnTo>
                    <a:close/>
                    <a:moveTo>
                      <a:pt x="14859" y="106426"/>
                    </a:moveTo>
                    <a:lnTo>
                      <a:pt x="11430" y="107315"/>
                    </a:lnTo>
                    <a:lnTo>
                      <a:pt x="15113" y="107823"/>
                    </a:lnTo>
                    <a:lnTo>
                      <a:pt x="14732" y="106426"/>
                    </a:lnTo>
                    <a:close/>
                    <a:moveTo>
                      <a:pt x="1778" y="107188"/>
                    </a:moveTo>
                    <a:lnTo>
                      <a:pt x="635" y="108331"/>
                    </a:lnTo>
                    <a:lnTo>
                      <a:pt x="0" y="108839"/>
                    </a:lnTo>
                    <a:lnTo>
                      <a:pt x="0" y="112141"/>
                    </a:lnTo>
                    <a:lnTo>
                      <a:pt x="1524" y="112903"/>
                    </a:lnTo>
                    <a:lnTo>
                      <a:pt x="2159" y="112903"/>
                    </a:lnTo>
                    <a:lnTo>
                      <a:pt x="3810" y="112522"/>
                    </a:lnTo>
                    <a:lnTo>
                      <a:pt x="4699" y="111633"/>
                    </a:lnTo>
                    <a:lnTo>
                      <a:pt x="2794" y="108966"/>
                    </a:lnTo>
                    <a:lnTo>
                      <a:pt x="1651" y="107315"/>
                    </a:lnTo>
                    <a:close/>
                    <a:moveTo>
                      <a:pt x="757809" y="43180"/>
                    </a:moveTo>
                    <a:lnTo>
                      <a:pt x="751586" y="49149"/>
                    </a:lnTo>
                    <a:lnTo>
                      <a:pt x="749300" y="50800"/>
                    </a:lnTo>
                    <a:lnTo>
                      <a:pt x="748919" y="46609"/>
                    </a:lnTo>
                    <a:lnTo>
                      <a:pt x="748665" y="44577"/>
                    </a:lnTo>
                    <a:lnTo>
                      <a:pt x="744347" y="44577"/>
                    </a:lnTo>
                    <a:lnTo>
                      <a:pt x="741934" y="44577"/>
                    </a:lnTo>
                    <a:lnTo>
                      <a:pt x="741680" y="46355"/>
                    </a:lnTo>
                    <a:lnTo>
                      <a:pt x="741553" y="47879"/>
                    </a:lnTo>
                    <a:lnTo>
                      <a:pt x="739140" y="45339"/>
                    </a:lnTo>
                    <a:lnTo>
                      <a:pt x="738124" y="44196"/>
                    </a:lnTo>
                    <a:lnTo>
                      <a:pt x="731266" y="53340"/>
                    </a:lnTo>
                    <a:lnTo>
                      <a:pt x="736854" y="57785"/>
                    </a:lnTo>
                    <a:lnTo>
                      <a:pt x="731012" y="59563"/>
                    </a:lnTo>
                    <a:lnTo>
                      <a:pt x="726821" y="45720"/>
                    </a:lnTo>
                    <a:lnTo>
                      <a:pt x="715899" y="46355"/>
                    </a:lnTo>
                    <a:lnTo>
                      <a:pt x="713740" y="48768"/>
                    </a:lnTo>
                    <a:lnTo>
                      <a:pt x="706247" y="51308"/>
                    </a:lnTo>
                    <a:lnTo>
                      <a:pt x="705104" y="56515"/>
                    </a:lnTo>
                    <a:lnTo>
                      <a:pt x="702564" y="51943"/>
                    </a:lnTo>
                    <a:lnTo>
                      <a:pt x="701294" y="49530"/>
                    </a:lnTo>
                    <a:lnTo>
                      <a:pt x="699008" y="51816"/>
                    </a:lnTo>
                    <a:lnTo>
                      <a:pt x="697738" y="51816"/>
                    </a:lnTo>
                    <a:lnTo>
                      <a:pt x="695706" y="51435"/>
                    </a:lnTo>
                    <a:lnTo>
                      <a:pt x="694563" y="51054"/>
                    </a:lnTo>
                    <a:lnTo>
                      <a:pt x="692531" y="50800"/>
                    </a:lnTo>
                    <a:lnTo>
                      <a:pt x="691515" y="50800"/>
                    </a:lnTo>
                    <a:lnTo>
                      <a:pt x="687705" y="51054"/>
                    </a:lnTo>
                    <a:lnTo>
                      <a:pt x="685800" y="51054"/>
                    </a:lnTo>
                    <a:lnTo>
                      <a:pt x="686435" y="57531"/>
                    </a:lnTo>
                    <a:lnTo>
                      <a:pt x="681101" y="59436"/>
                    </a:lnTo>
                    <a:lnTo>
                      <a:pt x="678815" y="59309"/>
                    </a:lnTo>
                    <a:lnTo>
                      <a:pt x="676910" y="60452"/>
                    </a:lnTo>
                    <a:lnTo>
                      <a:pt x="676021" y="60452"/>
                    </a:lnTo>
                    <a:lnTo>
                      <a:pt x="674116" y="59944"/>
                    </a:lnTo>
                    <a:lnTo>
                      <a:pt x="673100" y="59055"/>
                    </a:lnTo>
                    <a:lnTo>
                      <a:pt x="670179" y="56896"/>
                    </a:lnTo>
                    <a:lnTo>
                      <a:pt x="670179" y="56896"/>
                    </a:lnTo>
                    <a:lnTo>
                      <a:pt x="664083" y="58166"/>
                    </a:lnTo>
                    <a:lnTo>
                      <a:pt x="662305" y="53848"/>
                    </a:lnTo>
                    <a:lnTo>
                      <a:pt x="649478" y="53213"/>
                    </a:lnTo>
                    <a:lnTo>
                      <a:pt x="645795" y="59436"/>
                    </a:lnTo>
                    <a:lnTo>
                      <a:pt x="649478" y="62992"/>
                    </a:lnTo>
                    <a:lnTo>
                      <a:pt x="651256" y="64643"/>
                    </a:lnTo>
                    <a:lnTo>
                      <a:pt x="648716" y="66421"/>
                    </a:lnTo>
                    <a:lnTo>
                      <a:pt x="646938" y="67691"/>
                    </a:lnTo>
                    <a:lnTo>
                      <a:pt x="650875" y="68453"/>
                    </a:lnTo>
                    <a:lnTo>
                      <a:pt x="653415" y="68961"/>
                    </a:lnTo>
                    <a:lnTo>
                      <a:pt x="641858" y="71882"/>
                    </a:lnTo>
                    <a:lnTo>
                      <a:pt x="640461" y="69088"/>
                    </a:lnTo>
                    <a:lnTo>
                      <a:pt x="644652" y="67691"/>
                    </a:lnTo>
                    <a:lnTo>
                      <a:pt x="647954" y="66675"/>
                    </a:lnTo>
                    <a:lnTo>
                      <a:pt x="632460" y="58928"/>
                    </a:lnTo>
                    <a:lnTo>
                      <a:pt x="626110" y="60833"/>
                    </a:lnTo>
                    <a:lnTo>
                      <a:pt x="623570" y="60833"/>
                    </a:lnTo>
                    <a:lnTo>
                      <a:pt x="622427" y="60833"/>
                    </a:lnTo>
                    <a:lnTo>
                      <a:pt x="621919" y="60706"/>
                    </a:lnTo>
                    <a:lnTo>
                      <a:pt x="618871" y="60071"/>
                    </a:lnTo>
                    <a:lnTo>
                      <a:pt x="617474" y="60071"/>
                    </a:lnTo>
                    <a:lnTo>
                      <a:pt x="611251" y="61341"/>
                    </a:lnTo>
                    <a:lnTo>
                      <a:pt x="608330" y="63246"/>
                    </a:lnTo>
                    <a:lnTo>
                      <a:pt x="605028" y="64897"/>
                    </a:lnTo>
                    <a:lnTo>
                      <a:pt x="603250" y="65278"/>
                    </a:lnTo>
                    <a:lnTo>
                      <a:pt x="600964" y="65532"/>
                    </a:lnTo>
                    <a:lnTo>
                      <a:pt x="597535" y="65532"/>
                    </a:lnTo>
                    <a:lnTo>
                      <a:pt x="596646" y="65532"/>
                    </a:lnTo>
                    <a:lnTo>
                      <a:pt x="598805" y="73914"/>
                    </a:lnTo>
                    <a:lnTo>
                      <a:pt x="595503" y="70993"/>
                    </a:lnTo>
                    <a:lnTo>
                      <a:pt x="595503" y="68961"/>
                    </a:lnTo>
                    <a:lnTo>
                      <a:pt x="594360" y="65278"/>
                    </a:lnTo>
                    <a:lnTo>
                      <a:pt x="592582" y="65278"/>
                    </a:lnTo>
                    <a:lnTo>
                      <a:pt x="591439" y="65405"/>
                    </a:lnTo>
                    <a:lnTo>
                      <a:pt x="590804" y="65659"/>
                    </a:lnTo>
                    <a:lnTo>
                      <a:pt x="584708" y="67564"/>
                    </a:lnTo>
                    <a:lnTo>
                      <a:pt x="581660" y="67564"/>
                    </a:lnTo>
                    <a:lnTo>
                      <a:pt x="577469" y="67310"/>
                    </a:lnTo>
                    <a:lnTo>
                      <a:pt x="575310" y="66675"/>
                    </a:lnTo>
                    <a:lnTo>
                      <a:pt x="572008" y="67310"/>
                    </a:lnTo>
                    <a:lnTo>
                      <a:pt x="571881" y="70866"/>
                    </a:lnTo>
                    <a:lnTo>
                      <a:pt x="571754" y="73152"/>
                    </a:lnTo>
                    <a:lnTo>
                      <a:pt x="567309" y="68453"/>
                    </a:lnTo>
                    <a:lnTo>
                      <a:pt x="563626" y="70485"/>
                    </a:lnTo>
                    <a:lnTo>
                      <a:pt x="561975" y="71374"/>
                    </a:lnTo>
                    <a:lnTo>
                      <a:pt x="559562" y="69850"/>
                    </a:lnTo>
                    <a:lnTo>
                      <a:pt x="555244" y="69596"/>
                    </a:lnTo>
                    <a:lnTo>
                      <a:pt x="553085" y="69596"/>
                    </a:lnTo>
                    <a:lnTo>
                      <a:pt x="546227" y="70231"/>
                    </a:lnTo>
                    <a:lnTo>
                      <a:pt x="543433" y="73406"/>
                    </a:lnTo>
                    <a:lnTo>
                      <a:pt x="541147" y="74295"/>
                    </a:lnTo>
                    <a:lnTo>
                      <a:pt x="539369" y="73660"/>
                    </a:lnTo>
                    <a:lnTo>
                      <a:pt x="538734" y="73660"/>
                    </a:lnTo>
                    <a:lnTo>
                      <a:pt x="535686" y="75692"/>
                    </a:lnTo>
                    <a:lnTo>
                      <a:pt x="534924" y="77851"/>
                    </a:lnTo>
                    <a:lnTo>
                      <a:pt x="534924" y="77724"/>
                    </a:lnTo>
                    <a:lnTo>
                      <a:pt x="533146" y="76200"/>
                    </a:lnTo>
                    <a:lnTo>
                      <a:pt x="529463" y="79121"/>
                    </a:lnTo>
                    <a:lnTo>
                      <a:pt x="529590" y="78867"/>
                    </a:lnTo>
                    <a:lnTo>
                      <a:pt x="527558" y="79121"/>
                    </a:lnTo>
                    <a:lnTo>
                      <a:pt x="526034" y="79248"/>
                    </a:lnTo>
                    <a:lnTo>
                      <a:pt x="528701" y="75057"/>
                    </a:lnTo>
                    <a:lnTo>
                      <a:pt x="529971" y="73152"/>
                    </a:lnTo>
                    <a:lnTo>
                      <a:pt x="527558" y="73152"/>
                    </a:lnTo>
                    <a:lnTo>
                      <a:pt x="526415" y="73152"/>
                    </a:lnTo>
                    <a:lnTo>
                      <a:pt x="515493" y="73660"/>
                    </a:lnTo>
                    <a:lnTo>
                      <a:pt x="511175" y="77978"/>
                    </a:lnTo>
                    <a:lnTo>
                      <a:pt x="513588" y="77089"/>
                    </a:lnTo>
                    <a:lnTo>
                      <a:pt x="514604" y="77089"/>
                    </a:lnTo>
                    <a:lnTo>
                      <a:pt x="520954" y="80137"/>
                    </a:lnTo>
                    <a:lnTo>
                      <a:pt x="524510" y="81026"/>
                    </a:lnTo>
                    <a:lnTo>
                      <a:pt x="522859" y="84963"/>
                    </a:lnTo>
                    <a:lnTo>
                      <a:pt x="521970" y="86995"/>
                    </a:lnTo>
                    <a:lnTo>
                      <a:pt x="513842" y="84963"/>
                    </a:lnTo>
                    <a:lnTo>
                      <a:pt x="512318" y="82677"/>
                    </a:lnTo>
                    <a:lnTo>
                      <a:pt x="509778" y="79883"/>
                    </a:lnTo>
                    <a:lnTo>
                      <a:pt x="508381" y="79883"/>
                    </a:lnTo>
                    <a:lnTo>
                      <a:pt x="506095" y="80391"/>
                    </a:lnTo>
                    <a:lnTo>
                      <a:pt x="504571" y="81153"/>
                    </a:lnTo>
                    <a:lnTo>
                      <a:pt x="502412" y="80518"/>
                    </a:lnTo>
                    <a:lnTo>
                      <a:pt x="500888" y="86487"/>
                    </a:lnTo>
                    <a:lnTo>
                      <a:pt x="500126" y="89916"/>
                    </a:lnTo>
                    <a:lnTo>
                      <a:pt x="492506" y="91948"/>
                    </a:lnTo>
                    <a:lnTo>
                      <a:pt x="490220" y="91948"/>
                    </a:lnTo>
                    <a:lnTo>
                      <a:pt x="483870" y="89789"/>
                    </a:lnTo>
                    <a:lnTo>
                      <a:pt x="481711" y="84582"/>
                    </a:lnTo>
                    <a:lnTo>
                      <a:pt x="475996" y="84328"/>
                    </a:lnTo>
                    <a:lnTo>
                      <a:pt x="472821" y="76962"/>
                    </a:lnTo>
                    <a:lnTo>
                      <a:pt x="469900" y="79248"/>
                    </a:lnTo>
                    <a:lnTo>
                      <a:pt x="469138" y="79883"/>
                    </a:lnTo>
                    <a:lnTo>
                      <a:pt x="471297" y="82804"/>
                    </a:lnTo>
                    <a:lnTo>
                      <a:pt x="471297" y="84201"/>
                    </a:lnTo>
                    <a:lnTo>
                      <a:pt x="468503" y="86741"/>
                    </a:lnTo>
                    <a:lnTo>
                      <a:pt x="464439" y="85344"/>
                    </a:lnTo>
                    <a:lnTo>
                      <a:pt x="463550" y="85090"/>
                    </a:lnTo>
                    <a:lnTo>
                      <a:pt x="458343" y="88265"/>
                    </a:lnTo>
                    <a:lnTo>
                      <a:pt x="455676" y="89789"/>
                    </a:lnTo>
                    <a:lnTo>
                      <a:pt x="453644" y="86614"/>
                    </a:lnTo>
                    <a:lnTo>
                      <a:pt x="453898" y="86487"/>
                    </a:lnTo>
                    <a:lnTo>
                      <a:pt x="457962" y="84328"/>
                    </a:lnTo>
                    <a:lnTo>
                      <a:pt x="457200" y="81280"/>
                    </a:lnTo>
                    <a:lnTo>
                      <a:pt x="456819" y="79883"/>
                    </a:lnTo>
                    <a:lnTo>
                      <a:pt x="456692" y="80010"/>
                    </a:lnTo>
                    <a:lnTo>
                      <a:pt x="456819" y="79883"/>
                    </a:lnTo>
                    <a:lnTo>
                      <a:pt x="456819" y="79883"/>
                    </a:lnTo>
                    <a:lnTo>
                      <a:pt x="456819" y="79883"/>
                    </a:lnTo>
                    <a:lnTo>
                      <a:pt x="459486" y="77216"/>
                    </a:lnTo>
                    <a:lnTo>
                      <a:pt x="452501" y="74803"/>
                    </a:lnTo>
                    <a:lnTo>
                      <a:pt x="449199" y="73787"/>
                    </a:lnTo>
                    <a:lnTo>
                      <a:pt x="444881" y="71755"/>
                    </a:lnTo>
                    <a:lnTo>
                      <a:pt x="445008" y="69088"/>
                    </a:lnTo>
                    <a:lnTo>
                      <a:pt x="437007" y="67564"/>
                    </a:lnTo>
                    <a:lnTo>
                      <a:pt x="437134" y="64135"/>
                    </a:lnTo>
                    <a:lnTo>
                      <a:pt x="437134" y="61976"/>
                    </a:lnTo>
                    <a:lnTo>
                      <a:pt x="431038" y="61214"/>
                    </a:lnTo>
                    <a:lnTo>
                      <a:pt x="427482" y="67818"/>
                    </a:lnTo>
                    <a:lnTo>
                      <a:pt x="430403" y="70993"/>
                    </a:lnTo>
                    <a:lnTo>
                      <a:pt x="426466" y="71882"/>
                    </a:lnTo>
                    <a:lnTo>
                      <a:pt x="422021" y="73787"/>
                    </a:lnTo>
                    <a:lnTo>
                      <a:pt x="420116" y="75565"/>
                    </a:lnTo>
                    <a:lnTo>
                      <a:pt x="419227" y="71374"/>
                    </a:lnTo>
                    <a:lnTo>
                      <a:pt x="418719" y="71374"/>
                    </a:lnTo>
                    <a:lnTo>
                      <a:pt x="418465" y="71374"/>
                    </a:lnTo>
                    <a:lnTo>
                      <a:pt x="416179" y="76454"/>
                    </a:lnTo>
                    <a:lnTo>
                      <a:pt x="413258" y="77978"/>
                    </a:lnTo>
                    <a:lnTo>
                      <a:pt x="415036" y="72517"/>
                    </a:lnTo>
                    <a:lnTo>
                      <a:pt x="413512" y="68961"/>
                    </a:lnTo>
                    <a:lnTo>
                      <a:pt x="410464" y="66548"/>
                    </a:lnTo>
                    <a:lnTo>
                      <a:pt x="408432" y="66548"/>
                    </a:lnTo>
                    <a:lnTo>
                      <a:pt x="405892" y="66929"/>
                    </a:lnTo>
                    <a:lnTo>
                      <a:pt x="404368" y="67691"/>
                    </a:lnTo>
                    <a:lnTo>
                      <a:pt x="402590" y="68834"/>
                    </a:lnTo>
                    <a:lnTo>
                      <a:pt x="400685" y="69977"/>
                    </a:lnTo>
                    <a:lnTo>
                      <a:pt x="406527" y="69723"/>
                    </a:lnTo>
                    <a:lnTo>
                      <a:pt x="403098" y="74803"/>
                    </a:lnTo>
                    <a:lnTo>
                      <a:pt x="401955" y="77089"/>
                    </a:lnTo>
                    <a:lnTo>
                      <a:pt x="399923" y="79121"/>
                    </a:lnTo>
                    <a:lnTo>
                      <a:pt x="398780" y="79121"/>
                    </a:lnTo>
                    <a:lnTo>
                      <a:pt x="397764" y="79121"/>
                    </a:lnTo>
                    <a:lnTo>
                      <a:pt x="397256" y="79121"/>
                    </a:lnTo>
                    <a:lnTo>
                      <a:pt x="396240" y="78994"/>
                    </a:lnTo>
                    <a:lnTo>
                      <a:pt x="395732" y="78994"/>
                    </a:lnTo>
                    <a:lnTo>
                      <a:pt x="393446" y="79248"/>
                    </a:lnTo>
                    <a:lnTo>
                      <a:pt x="392557" y="80264"/>
                    </a:lnTo>
                    <a:lnTo>
                      <a:pt x="396367" y="91821"/>
                    </a:lnTo>
                    <a:lnTo>
                      <a:pt x="390525" y="97536"/>
                    </a:lnTo>
                    <a:lnTo>
                      <a:pt x="385953" y="96393"/>
                    </a:lnTo>
                    <a:lnTo>
                      <a:pt x="383286" y="95758"/>
                    </a:lnTo>
                    <a:lnTo>
                      <a:pt x="390525" y="90678"/>
                    </a:lnTo>
                    <a:lnTo>
                      <a:pt x="391033" y="86614"/>
                    </a:lnTo>
                    <a:lnTo>
                      <a:pt x="384429" y="92710"/>
                    </a:lnTo>
                    <a:lnTo>
                      <a:pt x="378968" y="88392"/>
                    </a:lnTo>
                    <a:lnTo>
                      <a:pt x="377825" y="83185"/>
                    </a:lnTo>
                    <a:lnTo>
                      <a:pt x="382016" y="81661"/>
                    </a:lnTo>
                    <a:lnTo>
                      <a:pt x="388493" y="79248"/>
                    </a:lnTo>
                    <a:lnTo>
                      <a:pt x="388747" y="75184"/>
                    </a:lnTo>
                    <a:lnTo>
                      <a:pt x="386461" y="75057"/>
                    </a:lnTo>
                    <a:lnTo>
                      <a:pt x="385318" y="75057"/>
                    </a:lnTo>
                    <a:lnTo>
                      <a:pt x="375158" y="76581"/>
                    </a:lnTo>
                    <a:lnTo>
                      <a:pt x="372618" y="83820"/>
                    </a:lnTo>
                    <a:lnTo>
                      <a:pt x="369316" y="74168"/>
                    </a:lnTo>
                    <a:lnTo>
                      <a:pt x="374015" y="71755"/>
                    </a:lnTo>
                    <a:lnTo>
                      <a:pt x="376174" y="70739"/>
                    </a:lnTo>
                    <a:lnTo>
                      <a:pt x="375666" y="69596"/>
                    </a:lnTo>
                    <a:lnTo>
                      <a:pt x="372491" y="70231"/>
                    </a:lnTo>
                    <a:lnTo>
                      <a:pt x="370459" y="70612"/>
                    </a:lnTo>
                    <a:lnTo>
                      <a:pt x="372491" y="66548"/>
                    </a:lnTo>
                    <a:lnTo>
                      <a:pt x="373380" y="64770"/>
                    </a:lnTo>
                    <a:lnTo>
                      <a:pt x="372364" y="63881"/>
                    </a:lnTo>
                    <a:lnTo>
                      <a:pt x="365506" y="67564"/>
                    </a:lnTo>
                    <a:lnTo>
                      <a:pt x="366395" y="75692"/>
                    </a:lnTo>
                    <a:lnTo>
                      <a:pt x="366776" y="79248"/>
                    </a:lnTo>
                    <a:lnTo>
                      <a:pt x="361823" y="80518"/>
                    </a:lnTo>
                    <a:lnTo>
                      <a:pt x="358394" y="81280"/>
                    </a:lnTo>
                    <a:lnTo>
                      <a:pt x="357378" y="73533"/>
                    </a:lnTo>
                    <a:lnTo>
                      <a:pt x="351663" y="70358"/>
                    </a:lnTo>
                    <a:lnTo>
                      <a:pt x="353187" y="76835"/>
                    </a:lnTo>
                    <a:lnTo>
                      <a:pt x="353822" y="79502"/>
                    </a:lnTo>
                    <a:lnTo>
                      <a:pt x="348361" y="84074"/>
                    </a:lnTo>
                    <a:lnTo>
                      <a:pt x="347091" y="90170"/>
                    </a:lnTo>
                    <a:lnTo>
                      <a:pt x="345948" y="92329"/>
                    </a:lnTo>
                    <a:lnTo>
                      <a:pt x="345948" y="92329"/>
                    </a:lnTo>
                    <a:lnTo>
                      <a:pt x="345948" y="92329"/>
                    </a:lnTo>
                    <a:lnTo>
                      <a:pt x="345313" y="96393"/>
                    </a:lnTo>
                    <a:lnTo>
                      <a:pt x="345059" y="98425"/>
                    </a:lnTo>
                    <a:lnTo>
                      <a:pt x="342519" y="93599"/>
                    </a:lnTo>
                    <a:lnTo>
                      <a:pt x="340868" y="92075"/>
                    </a:lnTo>
                    <a:lnTo>
                      <a:pt x="336296" y="90678"/>
                    </a:lnTo>
                    <a:lnTo>
                      <a:pt x="333756" y="90043"/>
                    </a:lnTo>
                    <a:lnTo>
                      <a:pt x="335915" y="86233"/>
                    </a:lnTo>
                    <a:lnTo>
                      <a:pt x="326771" y="82677"/>
                    </a:lnTo>
                    <a:lnTo>
                      <a:pt x="313182" y="91694"/>
                    </a:lnTo>
                    <a:lnTo>
                      <a:pt x="308356" y="85598"/>
                    </a:lnTo>
                    <a:lnTo>
                      <a:pt x="303911" y="86741"/>
                    </a:lnTo>
                    <a:lnTo>
                      <a:pt x="300990" y="87503"/>
                    </a:lnTo>
                    <a:lnTo>
                      <a:pt x="303022" y="98552"/>
                    </a:lnTo>
                    <a:lnTo>
                      <a:pt x="301879" y="98933"/>
                    </a:lnTo>
                    <a:lnTo>
                      <a:pt x="299085" y="95123"/>
                    </a:lnTo>
                    <a:lnTo>
                      <a:pt x="297180" y="96393"/>
                    </a:lnTo>
                    <a:lnTo>
                      <a:pt x="288544" y="92075"/>
                    </a:lnTo>
                    <a:lnTo>
                      <a:pt x="292989" y="86360"/>
                    </a:lnTo>
                    <a:lnTo>
                      <a:pt x="295402" y="83439"/>
                    </a:lnTo>
                    <a:lnTo>
                      <a:pt x="286131" y="81661"/>
                    </a:lnTo>
                    <a:lnTo>
                      <a:pt x="285115" y="76073"/>
                    </a:lnTo>
                    <a:lnTo>
                      <a:pt x="294894" y="72644"/>
                    </a:lnTo>
                    <a:lnTo>
                      <a:pt x="298196" y="68580"/>
                    </a:lnTo>
                    <a:lnTo>
                      <a:pt x="291592" y="68326"/>
                    </a:lnTo>
                    <a:lnTo>
                      <a:pt x="289941" y="69977"/>
                    </a:lnTo>
                    <a:lnTo>
                      <a:pt x="281305" y="75565"/>
                    </a:lnTo>
                    <a:lnTo>
                      <a:pt x="280543" y="81026"/>
                    </a:lnTo>
                    <a:lnTo>
                      <a:pt x="278384" y="83693"/>
                    </a:lnTo>
                    <a:lnTo>
                      <a:pt x="276860" y="85471"/>
                    </a:lnTo>
                    <a:lnTo>
                      <a:pt x="275844" y="80391"/>
                    </a:lnTo>
                    <a:lnTo>
                      <a:pt x="275463" y="78232"/>
                    </a:lnTo>
                    <a:lnTo>
                      <a:pt x="273685" y="78486"/>
                    </a:lnTo>
                    <a:lnTo>
                      <a:pt x="273812" y="86487"/>
                    </a:lnTo>
                    <a:lnTo>
                      <a:pt x="269621" y="84201"/>
                    </a:lnTo>
                    <a:lnTo>
                      <a:pt x="269748" y="84201"/>
                    </a:lnTo>
                    <a:lnTo>
                      <a:pt x="269367" y="80899"/>
                    </a:lnTo>
                    <a:lnTo>
                      <a:pt x="268986" y="77851"/>
                    </a:lnTo>
                    <a:lnTo>
                      <a:pt x="259080" y="85471"/>
                    </a:lnTo>
                    <a:lnTo>
                      <a:pt x="259969" y="82296"/>
                    </a:lnTo>
                    <a:lnTo>
                      <a:pt x="260477" y="80518"/>
                    </a:lnTo>
                    <a:lnTo>
                      <a:pt x="253492" y="81280"/>
                    </a:lnTo>
                    <a:lnTo>
                      <a:pt x="255651" y="74295"/>
                    </a:lnTo>
                    <a:lnTo>
                      <a:pt x="252730" y="70993"/>
                    </a:lnTo>
                    <a:lnTo>
                      <a:pt x="250444" y="68707"/>
                    </a:lnTo>
                    <a:lnTo>
                      <a:pt x="249301" y="68707"/>
                    </a:lnTo>
                    <a:lnTo>
                      <a:pt x="247777" y="68961"/>
                    </a:lnTo>
                    <a:lnTo>
                      <a:pt x="246888" y="69596"/>
                    </a:lnTo>
                    <a:lnTo>
                      <a:pt x="243967" y="72009"/>
                    </a:lnTo>
                    <a:lnTo>
                      <a:pt x="242443" y="73152"/>
                    </a:lnTo>
                    <a:lnTo>
                      <a:pt x="240284" y="74676"/>
                    </a:lnTo>
                    <a:lnTo>
                      <a:pt x="239141" y="74676"/>
                    </a:lnTo>
                    <a:lnTo>
                      <a:pt x="237871" y="74422"/>
                    </a:lnTo>
                    <a:lnTo>
                      <a:pt x="237236" y="73914"/>
                    </a:lnTo>
                    <a:lnTo>
                      <a:pt x="237490" y="74041"/>
                    </a:lnTo>
                    <a:lnTo>
                      <a:pt x="231775" y="67945"/>
                    </a:lnTo>
                    <a:lnTo>
                      <a:pt x="223012" y="73787"/>
                    </a:lnTo>
                    <a:lnTo>
                      <a:pt x="238887" y="87122"/>
                    </a:lnTo>
                    <a:lnTo>
                      <a:pt x="239268" y="94488"/>
                    </a:lnTo>
                    <a:lnTo>
                      <a:pt x="236093" y="95504"/>
                    </a:lnTo>
                    <a:lnTo>
                      <a:pt x="234315" y="96012"/>
                    </a:lnTo>
                    <a:lnTo>
                      <a:pt x="231013" y="85344"/>
                    </a:lnTo>
                    <a:lnTo>
                      <a:pt x="223266" y="82169"/>
                    </a:lnTo>
                    <a:lnTo>
                      <a:pt x="220091" y="80645"/>
                    </a:lnTo>
                    <a:lnTo>
                      <a:pt x="218440" y="80010"/>
                    </a:lnTo>
                    <a:lnTo>
                      <a:pt x="217805" y="80010"/>
                    </a:lnTo>
                    <a:lnTo>
                      <a:pt x="216154" y="80645"/>
                    </a:lnTo>
                    <a:lnTo>
                      <a:pt x="215900" y="82169"/>
                    </a:lnTo>
                    <a:lnTo>
                      <a:pt x="217932" y="84836"/>
                    </a:lnTo>
                    <a:lnTo>
                      <a:pt x="218694" y="84963"/>
                    </a:lnTo>
                    <a:lnTo>
                      <a:pt x="219075" y="84963"/>
                    </a:lnTo>
                    <a:lnTo>
                      <a:pt x="221869" y="84582"/>
                    </a:lnTo>
                    <a:lnTo>
                      <a:pt x="222758" y="84455"/>
                    </a:lnTo>
                    <a:lnTo>
                      <a:pt x="223139" y="90170"/>
                    </a:lnTo>
                    <a:lnTo>
                      <a:pt x="224028" y="90424"/>
                    </a:lnTo>
                    <a:lnTo>
                      <a:pt x="227330" y="94107"/>
                    </a:lnTo>
                    <a:lnTo>
                      <a:pt x="228346" y="96266"/>
                    </a:lnTo>
                    <a:lnTo>
                      <a:pt x="226568" y="97917"/>
                    </a:lnTo>
                    <a:lnTo>
                      <a:pt x="222885" y="91948"/>
                    </a:lnTo>
                    <a:lnTo>
                      <a:pt x="219583" y="96774"/>
                    </a:lnTo>
                    <a:lnTo>
                      <a:pt x="218313" y="103632"/>
                    </a:lnTo>
                    <a:lnTo>
                      <a:pt x="228346" y="98044"/>
                    </a:lnTo>
                    <a:lnTo>
                      <a:pt x="234188" y="98044"/>
                    </a:lnTo>
                    <a:lnTo>
                      <a:pt x="229235" y="101473"/>
                    </a:lnTo>
                    <a:lnTo>
                      <a:pt x="226568" y="102870"/>
                    </a:lnTo>
                    <a:lnTo>
                      <a:pt x="221488" y="105410"/>
                    </a:lnTo>
                    <a:lnTo>
                      <a:pt x="218186" y="107061"/>
                    </a:lnTo>
                    <a:lnTo>
                      <a:pt x="235839" y="114554"/>
                    </a:lnTo>
                    <a:lnTo>
                      <a:pt x="224536" y="119761"/>
                    </a:lnTo>
                    <a:lnTo>
                      <a:pt x="221742" y="116840"/>
                    </a:lnTo>
                    <a:lnTo>
                      <a:pt x="219710" y="114681"/>
                    </a:lnTo>
                    <a:lnTo>
                      <a:pt x="224155" y="115189"/>
                    </a:lnTo>
                    <a:lnTo>
                      <a:pt x="226695" y="115443"/>
                    </a:lnTo>
                    <a:lnTo>
                      <a:pt x="222123" y="112268"/>
                    </a:lnTo>
                    <a:lnTo>
                      <a:pt x="220726" y="112268"/>
                    </a:lnTo>
                    <a:lnTo>
                      <a:pt x="217932" y="113792"/>
                    </a:lnTo>
                    <a:lnTo>
                      <a:pt x="215265" y="116967"/>
                    </a:lnTo>
                    <a:lnTo>
                      <a:pt x="214376" y="108077"/>
                    </a:lnTo>
                    <a:lnTo>
                      <a:pt x="202438" y="105283"/>
                    </a:lnTo>
                    <a:lnTo>
                      <a:pt x="200406" y="103759"/>
                    </a:lnTo>
                    <a:lnTo>
                      <a:pt x="195834" y="97282"/>
                    </a:lnTo>
                    <a:lnTo>
                      <a:pt x="200025" y="94869"/>
                    </a:lnTo>
                    <a:lnTo>
                      <a:pt x="202057" y="93472"/>
                    </a:lnTo>
                    <a:lnTo>
                      <a:pt x="205359" y="90678"/>
                    </a:lnTo>
                    <a:lnTo>
                      <a:pt x="201549" y="90297"/>
                    </a:lnTo>
                    <a:lnTo>
                      <a:pt x="199771" y="89662"/>
                    </a:lnTo>
                    <a:lnTo>
                      <a:pt x="196342" y="88773"/>
                    </a:lnTo>
                    <a:lnTo>
                      <a:pt x="194691" y="88773"/>
                    </a:lnTo>
                    <a:lnTo>
                      <a:pt x="191008" y="89154"/>
                    </a:lnTo>
                    <a:lnTo>
                      <a:pt x="189230" y="90043"/>
                    </a:lnTo>
                    <a:lnTo>
                      <a:pt x="189357" y="95123"/>
                    </a:lnTo>
                    <a:lnTo>
                      <a:pt x="186436" y="93599"/>
                    </a:lnTo>
                    <a:lnTo>
                      <a:pt x="181610" y="90170"/>
                    </a:lnTo>
                    <a:lnTo>
                      <a:pt x="178943" y="90170"/>
                    </a:lnTo>
                    <a:lnTo>
                      <a:pt x="175006" y="90805"/>
                    </a:lnTo>
                    <a:lnTo>
                      <a:pt x="172974" y="92202"/>
                    </a:lnTo>
                    <a:lnTo>
                      <a:pt x="165608" y="84455"/>
                    </a:lnTo>
                    <a:lnTo>
                      <a:pt x="166370" y="78486"/>
                    </a:lnTo>
                    <a:lnTo>
                      <a:pt x="161798" y="80264"/>
                    </a:lnTo>
                    <a:lnTo>
                      <a:pt x="159512" y="81153"/>
                    </a:lnTo>
                    <a:lnTo>
                      <a:pt x="163703" y="83058"/>
                    </a:lnTo>
                    <a:lnTo>
                      <a:pt x="165862" y="92329"/>
                    </a:lnTo>
                    <a:lnTo>
                      <a:pt x="159893" y="93345"/>
                    </a:lnTo>
                    <a:lnTo>
                      <a:pt x="168021" y="98171"/>
                    </a:lnTo>
                    <a:lnTo>
                      <a:pt x="172466" y="101092"/>
                    </a:lnTo>
                    <a:lnTo>
                      <a:pt x="169037" y="103124"/>
                    </a:lnTo>
                    <a:lnTo>
                      <a:pt x="162179" y="99949"/>
                    </a:lnTo>
                    <a:lnTo>
                      <a:pt x="157988" y="97917"/>
                    </a:lnTo>
                    <a:lnTo>
                      <a:pt x="156718" y="95631"/>
                    </a:lnTo>
                    <a:lnTo>
                      <a:pt x="155448" y="93472"/>
                    </a:lnTo>
                    <a:lnTo>
                      <a:pt x="142367" y="96393"/>
                    </a:lnTo>
                    <a:lnTo>
                      <a:pt x="135890" y="97790"/>
                    </a:lnTo>
                    <a:lnTo>
                      <a:pt x="133223" y="98552"/>
                    </a:lnTo>
                    <a:lnTo>
                      <a:pt x="132080" y="98552"/>
                    </a:lnTo>
                    <a:lnTo>
                      <a:pt x="131318" y="98552"/>
                    </a:lnTo>
                    <a:lnTo>
                      <a:pt x="130937" y="98425"/>
                    </a:lnTo>
                    <a:lnTo>
                      <a:pt x="128524" y="97663"/>
                    </a:lnTo>
                    <a:lnTo>
                      <a:pt x="128270" y="97663"/>
                    </a:lnTo>
                    <a:lnTo>
                      <a:pt x="123317" y="99314"/>
                    </a:lnTo>
                    <a:lnTo>
                      <a:pt x="121539" y="102108"/>
                    </a:lnTo>
                    <a:lnTo>
                      <a:pt x="119253" y="102616"/>
                    </a:lnTo>
                    <a:lnTo>
                      <a:pt x="127889" y="108712"/>
                    </a:lnTo>
                    <a:lnTo>
                      <a:pt x="124587" y="115824"/>
                    </a:lnTo>
                    <a:lnTo>
                      <a:pt x="119253" y="109093"/>
                    </a:lnTo>
                    <a:lnTo>
                      <a:pt x="112649" y="108077"/>
                    </a:lnTo>
                    <a:lnTo>
                      <a:pt x="111887" y="101092"/>
                    </a:lnTo>
                    <a:lnTo>
                      <a:pt x="98806" y="102489"/>
                    </a:lnTo>
                    <a:lnTo>
                      <a:pt x="100838" y="107188"/>
                    </a:lnTo>
                    <a:lnTo>
                      <a:pt x="99314" y="108204"/>
                    </a:lnTo>
                    <a:lnTo>
                      <a:pt x="93980" y="103378"/>
                    </a:lnTo>
                    <a:lnTo>
                      <a:pt x="85598" y="104521"/>
                    </a:lnTo>
                    <a:lnTo>
                      <a:pt x="81407" y="104648"/>
                    </a:lnTo>
                    <a:lnTo>
                      <a:pt x="70612" y="108712"/>
                    </a:lnTo>
                    <a:lnTo>
                      <a:pt x="67945" y="113919"/>
                    </a:lnTo>
                    <a:lnTo>
                      <a:pt x="61214" y="113411"/>
                    </a:lnTo>
                    <a:lnTo>
                      <a:pt x="59690" y="109855"/>
                    </a:lnTo>
                    <a:lnTo>
                      <a:pt x="58674" y="109601"/>
                    </a:lnTo>
                    <a:lnTo>
                      <a:pt x="56007" y="109093"/>
                    </a:lnTo>
                    <a:lnTo>
                      <a:pt x="54864" y="109093"/>
                    </a:lnTo>
                    <a:lnTo>
                      <a:pt x="53213" y="109093"/>
                    </a:lnTo>
                    <a:lnTo>
                      <a:pt x="21082" y="114681"/>
                    </a:lnTo>
                    <a:lnTo>
                      <a:pt x="15494" y="115570"/>
                    </a:lnTo>
                    <a:lnTo>
                      <a:pt x="14986" y="120269"/>
                    </a:lnTo>
                    <a:lnTo>
                      <a:pt x="9525" y="117094"/>
                    </a:lnTo>
                    <a:lnTo>
                      <a:pt x="6985" y="117094"/>
                    </a:lnTo>
                    <a:lnTo>
                      <a:pt x="2413" y="117729"/>
                    </a:lnTo>
                    <a:lnTo>
                      <a:pt x="0" y="117983"/>
                    </a:lnTo>
                    <a:lnTo>
                      <a:pt x="0" y="119380"/>
                    </a:lnTo>
                    <a:lnTo>
                      <a:pt x="1651" y="120015"/>
                    </a:lnTo>
                    <a:lnTo>
                      <a:pt x="2032" y="120142"/>
                    </a:lnTo>
                    <a:lnTo>
                      <a:pt x="6350" y="131445"/>
                    </a:lnTo>
                    <a:lnTo>
                      <a:pt x="3302" y="128778"/>
                    </a:lnTo>
                    <a:lnTo>
                      <a:pt x="0" y="128524"/>
                    </a:lnTo>
                    <a:lnTo>
                      <a:pt x="0" y="178816"/>
                    </a:lnTo>
                    <a:lnTo>
                      <a:pt x="789432" y="178816"/>
                    </a:lnTo>
                    <a:lnTo>
                      <a:pt x="785876" y="49022"/>
                    </a:lnTo>
                    <a:lnTo>
                      <a:pt x="784987" y="50038"/>
                    </a:lnTo>
                    <a:lnTo>
                      <a:pt x="783971" y="51308"/>
                    </a:lnTo>
                    <a:lnTo>
                      <a:pt x="782955" y="47752"/>
                    </a:lnTo>
                    <a:lnTo>
                      <a:pt x="782320" y="45847"/>
                    </a:lnTo>
                    <a:lnTo>
                      <a:pt x="778383" y="49149"/>
                    </a:lnTo>
                    <a:lnTo>
                      <a:pt x="776478" y="50673"/>
                    </a:lnTo>
                    <a:lnTo>
                      <a:pt x="771906" y="46101"/>
                    </a:lnTo>
                    <a:lnTo>
                      <a:pt x="769366" y="46101"/>
                    </a:lnTo>
                    <a:lnTo>
                      <a:pt x="768096" y="46228"/>
                    </a:lnTo>
                    <a:lnTo>
                      <a:pt x="767588" y="46482"/>
                    </a:lnTo>
                    <a:lnTo>
                      <a:pt x="765429" y="47625"/>
                    </a:lnTo>
                    <a:lnTo>
                      <a:pt x="764413" y="47625"/>
                    </a:lnTo>
                    <a:lnTo>
                      <a:pt x="763143" y="47371"/>
                    </a:lnTo>
                    <a:lnTo>
                      <a:pt x="762381" y="46736"/>
                    </a:lnTo>
                    <a:lnTo>
                      <a:pt x="757809" y="4318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513" t="-3018" r="-707" b="-3153"/>
                </a:stretch>
              </a:blipFill>
            </p:spPr>
          </p:sp>
        </p:grpSp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0">
              <a:off x="1906693" y="313499"/>
              <a:ext cx="1226974" cy="373996"/>
              <a:chOff x="0" y="0"/>
              <a:chExt cx="789470" cy="24064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789432" cy="240665"/>
              </a:xfrm>
              <a:custGeom>
                <a:avLst/>
                <a:gdLst/>
                <a:ahLst/>
                <a:cxnLst/>
                <a:rect r="r" b="b" t="t" l="l"/>
                <a:pathLst>
                  <a:path h="240665" w="789432">
                    <a:moveTo>
                      <a:pt x="771271" y="112268"/>
                    </a:moveTo>
                    <a:lnTo>
                      <a:pt x="772033" y="113411"/>
                    </a:lnTo>
                    <a:lnTo>
                      <a:pt x="769112" y="115062"/>
                    </a:lnTo>
                    <a:lnTo>
                      <a:pt x="768604" y="114046"/>
                    </a:lnTo>
                    <a:lnTo>
                      <a:pt x="771271" y="112395"/>
                    </a:lnTo>
                    <a:close/>
                    <a:moveTo>
                      <a:pt x="739140" y="114046"/>
                    </a:moveTo>
                    <a:lnTo>
                      <a:pt x="739648" y="116967"/>
                    </a:lnTo>
                    <a:lnTo>
                      <a:pt x="737743" y="117094"/>
                    </a:lnTo>
                    <a:lnTo>
                      <a:pt x="737362" y="114173"/>
                    </a:lnTo>
                    <a:lnTo>
                      <a:pt x="739140" y="113919"/>
                    </a:lnTo>
                    <a:close/>
                    <a:moveTo>
                      <a:pt x="727964" y="115824"/>
                    </a:moveTo>
                    <a:lnTo>
                      <a:pt x="731647" y="118237"/>
                    </a:lnTo>
                    <a:lnTo>
                      <a:pt x="729869" y="119126"/>
                    </a:lnTo>
                    <a:lnTo>
                      <a:pt x="727964" y="115824"/>
                    </a:lnTo>
                    <a:close/>
                    <a:moveTo>
                      <a:pt x="774065" y="120015"/>
                    </a:moveTo>
                    <a:lnTo>
                      <a:pt x="775462" y="124206"/>
                    </a:lnTo>
                    <a:lnTo>
                      <a:pt x="772414" y="126492"/>
                    </a:lnTo>
                    <a:lnTo>
                      <a:pt x="773684" y="121666"/>
                    </a:lnTo>
                    <a:lnTo>
                      <a:pt x="774192" y="120015"/>
                    </a:lnTo>
                    <a:close/>
                    <a:moveTo>
                      <a:pt x="782574" y="123952"/>
                    </a:moveTo>
                    <a:lnTo>
                      <a:pt x="783590" y="124714"/>
                    </a:lnTo>
                    <a:lnTo>
                      <a:pt x="782828" y="127508"/>
                    </a:lnTo>
                    <a:lnTo>
                      <a:pt x="781939" y="128905"/>
                    </a:lnTo>
                    <a:lnTo>
                      <a:pt x="781558" y="128905"/>
                    </a:lnTo>
                    <a:lnTo>
                      <a:pt x="776986" y="126619"/>
                    </a:lnTo>
                    <a:lnTo>
                      <a:pt x="775589" y="124333"/>
                    </a:lnTo>
                    <a:lnTo>
                      <a:pt x="779653" y="124333"/>
                    </a:lnTo>
                    <a:lnTo>
                      <a:pt x="781939" y="123952"/>
                    </a:lnTo>
                    <a:close/>
                    <a:moveTo>
                      <a:pt x="713232" y="118364"/>
                    </a:moveTo>
                    <a:lnTo>
                      <a:pt x="710438" y="126238"/>
                    </a:lnTo>
                    <a:lnTo>
                      <a:pt x="717042" y="127635"/>
                    </a:lnTo>
                    <a:lnTo>
                      <a:pt x="714502" y="129286"/>
                    </a:lnTo>
                    <a:lnTo>
                      <a:pt x="711835" y="128524"/>
                    </a:lnTo>
                    <a:lnTo>
                      <a:pt x="710184" y="128016"/>
                    </a:lnTo>
                    <a:lnTo>
                      <a:pt x="709168" y="132715"/>
                    </a:lnTo>
                    <a:lnTo>
                      <a:pt x="703453" y="126619"/>
                    </a:lnTo>
                    <a:lnTo>
                      <a:pt x="700278" y="123190"/>
                    </a:lnTo>
                    <a:lnTo>
                      <a:pt x="705104" y="121031"/>
                    </a:lnTo>
                    <a:lnTo>
                      <a:pt x="706755" y="121539"/>
                    </a:lnTo>
                    <a:lnTo>
                      <a:pt x="707517" y="121539"/>
                    </a:lnTo>
                    <a:lnTo>
                      <a:pt x="711327" y="120142"/>
                    </a:lnTo>
                    <a:lnTo>
                      <a:pt x="713486" y="118237"/>
                    </a:lnTo>
                    <a:close/>
                    <a:moveTo>
                      <a:pt x="739521" y="120142"/>
                    </a:moveTo>
                    <a:lnTo>
                      <a:pt x="745363" y="124333"/>
                    </a:lnTo>
                    <a:lnTo>
                      <a:pt x="750062" y="124333"/>
                    </a:lnTo>
                    <a:lnTo>
                      <a:pt x="761619" y="127889"/>
                    </a:lnTo>
                    <a:lnTo>
                      <a:pt x="766191" y="132461"/>
                    </a:lnTo>
                    <a:lnTo>
                      <a:pt x="758317" y="131191"/>
                    </a:lnTo>
                    <a:lnTo>
                      <a:pt x="754380" y="133350"/>
                    </a:lnTo>
                    <a:lnTo>
                      <a:pt x="752094" y="134620"/>
                    </a:lnTo>
                    <a:lnTo>
                      <a:pt x="747522" y="138176"/>
                    </a:lnTo>
                    <a:lnTo>
                      <a:pt x="747649" y="131445"/>
                    </a:lnTo>
                    <a:lnTo>
                      <a:pt x="745744" y="131318"/>
                    </a:lnTo>
                    <a:lnTo>
                      <a:pt x="745109" y="137795"/>
                    </a:lnTo>
                    <a:lnTo>
                      <a:pt x="740410" y="130302"/>
                    </a:lnTo>
                    <a:lnTo>
                      <a:pt x="746379" y="127381"/>
                    </a:lnTo>
                    <a:lnTo>
                      <a:pt x="741299" y="126619"/>
                    </a:lnTo>
                    <a:lnTo>
                      <a:pt x="739394" y="126619"/>
                    </a:lnTo>
                    <a:lnTo>
                      <a:pt x="735203" y="127254"/>
                    </a:lnTo>
                    <a:lnTo>
                      <a:pt x="733044" y="127635"/>
                    </a:lnTo>
                    <a:lnTo>
                      <a:pt x="733171" y="121793"/>
                    </a:lnTo>
                    <a:lnTo>
                      <a:pt x="739394" y="120142"/>
                    </a:lnTo>
                    <a:close/>
                    <a:moveTo>
                      <a:pt x="564642" y="137033"/>
                    </a:moveTo>
                    <a:lnTo>
                      <a:pt x="564388" y="138684"/>
                    </a:lnTo>
                    <a:lnTo>
                      <a:pt x="560832" y="138557"/>
                    </a:lnTo>
                    <a:lnTo>
                      <a:pt x="564642" y="137033"/>
                    </a:lnTo>
                    <a:close/>
                    <a:moveTo>
                      <a:pt x="574040" y="133731"/>
                    </a:moveTo>
                    <a:lnTo>
                      <a:pt x="575056" y="136906"/>
                    </a:lnTo>
                    <a:lnTo>
                      <a:pt x="575818" y="139446"/>
                    </a:lnTo>
                    <a:lnTo>
                      <a:pt x="572008" y="136017"/>
                    </a:lnTo>
                    <a:lnTo>
                      <a:pt x="574040" y="133731"/>
                    </a:lnTo>
                    <a:close/>
                    <a:moveTo>
                      <a:pt x="660019" y="136525"/>
                    </a:moveTo>
                    <a:lnTo>
                      <a:pt x="661797" y="141224"/>
                    </a:lnTo>
                    <a:lnTo>
                      <a:pt x="659003" y="140081"/>
                    </a:lnTo>
                    <a:lnTo>
                      <a:pt x="657225" y="139319"/>
                    </a:lnTo>
                    <a:lnTo>
                      <a:pt x="660019" y="136525"/>
                    </a:lnTo>
                    <a:close/>
                    <a:moveTo>
                      <a:pt x="715899" y="140335"/>
                    </a:moveTo>
                    <a:lnTo>
                      <a:pt x="716026" y="141351"/>
                    </a:lnTo>
                    <a:lnTo>
                      <a:pt x="711073" y="142113"/>
                    </a:lnTo>
                    <a:lnTo>
                      <a:pt x="710819" y="140843"/>
                    </a:lnTo>
                    <a:lnTo>
                      <a:pt x="714248" y="140462"/>
                    </a:lnTo>
                    <a:lnTo>
                      <a:pt x="715899" y="140208"/>
                    </a:lnTo>
                    <a:close/>
                    <a:moveTo>
                      <a:pt x="545719" y="136398"/>
                    </a:moveTo>
                    <a:lnTo>
                      <a:pt x="543687" y="142240"/>
                    </a:lnTo>
                    <a:lnTo>
                      <a:pt x="539877" y="140970"/>
                    </a:lnTo>
                    <a:lnTo>
                      <a:pt x="538099" y="140462"/>
                    </a:lnTo>
                    <a:lnTo>
                      <a:pt x="545846" y="136398"/>
                    </a:lnTo>
                    <a:close/>
                    <a:moveTo>
                      <a:pt x="551815" y="137668"/>
                    </a:moveTo>
                    <a:lnTo>
                      <a:pt x="552704" y="142240"/>
                    </a:lnTo>
                    <a:lnTo>
                      <a:pt x="546354" y="142875"/>
                    </a:lnTo>
                    <a:lnTo>
                      <a:pt x="549910" y="139446"/>
                    </a:lnTo>
                    <a:lnTo>
                      <a:pt x="551688" y="137668"/>
                    </a:lnTo>
                    <a:close/>
                    <a:moveTo>
                      <a:pt x="729996" y="131445"/>
                    </a:moveTo>
                    <a:lnTo>
                      <a:pt x="739648" y="137668"/>
                    </a:lnTo>
                    <a:lnTo>
                      <a:pt x="742061" y="142367"/>
                    </a:lnTo>
                    <a:lnTo>
                      <a:pt x="736346" y="143764"/>
                    </a:lnTo>
                    <a:lnTo>
                      <a:pt x="733806" y="143764"/>
                    </a:lnTo>
                    <a:lnTo>
                      <a:pt x="729996" y="143002"/>
                    </a:lnTo>
                    <a:lnTo>
                      <a:pt x="726567" y="142240"/>
                    </a:lnTo>
                    <a:lnTo>
                      <a:pt x="729996" y="135890"/>
                    </a:lnTo>
                    <a:lnTo>
                      <a:pt x="730123" y="131572"/>
                    </a:lnTo>
                    <a:close/>
                    <a:moveTo>
                      <a:pt x="691515" y="129667"/>
                    </a:moveTo>
                    <a:lnTo>
                      <a:pt x="693039" y="144018"/>
                    </a:lnTo>
                    <a:lnTo>
                      <a:pt x="688213" y="141859"/>
                    </a:lnTo>
                    <a:lnTo>
                      <a:pt x="689483" y="138430"/>
                    </a:lnTo>
                    <a:lnTo>
                      <a:pt x="688975" y="135890"/>
                    </a:lnTo>
                    <a:lnTo>
                      <a:pt x="688594" y="134239"/>
                    </a:lnTo>
                    <a:lnTo>
                      <a:pt x="686435" y="134874"/>
                    </a:lnTo>
                    <a:lnTo>
                      <a:pt x="685546" y="134874"/>
                    </a:lnTo>
                    <a:lnTo>
                      <a:pt x="679069" y="131318"/>
                    </a:lnTo>
                    <a:lnTo>
                      <a:pt x="674624" y="130302"/>
                    </a:lnTo>
                    <a:lnTo>
                      <a:pt x="676783" y="129667"/>
                    </a:lnTo>
                    <a:lnTo>
                      <a:pt x="677799" y="129667"/>
                    </a:lnTo>
                    <a:lnTo>
                      <a:pt x="680974" y="130048"/>
                    </a:lnTo>
                    <a:lnTo>
                      <a:pt x="682498" y="130429"/>
                    </a:lnTo>
                    <a:lnTo>
                      <a:pt x="685419" y="131191"/>
                    </a:lnTo>
                    <a:lnTo>
                      <a:pt x="686816" y="131191"/>
                    </a:lnTo>
                    <a:lnTo>
                      <a:pt x="689864" y="130683"/>
                    </a:lnTo>
                    <a:lnTo>
                      <a:pt x="691388" y="129286"/>
                    </a:lnTo>
                    <a:close/>
                    <a:moveTo>
                      <a:pt x="778002" y="139065"/>
                    </a:moveTo>
                    <a:lnTo>
                      <a:pt x="780415" y="139065"/>
                    </a:lnTo>
                    <a:lnTo>
                      <a:pt x="781558" y="139065"/>
                    </a:lnTo>
                    <a:lnTo>
                      <a:pt x="783463" y="140081"/>
                    </a:lnTo>
                    <a:lnTo>
                      <a:pt x="785114" y="140970"/>
                    </a:lnTo>
                    <a:lnTo>
                      <a:pt x="775462" y="143764"/>
                    </a:lnTo>
                    <a:lnTo>
                      <a:pt x="771017" y="144145"/>
                    </a:lnTo>
                    <a:lnTo>
                      <a:pt x="770763" y="144145"/>
                    </a:lnTo>
                    <a:lnTo>
                      <a:pt x="766826" y="142240"/>
                    </a:lnTo>
                    <a:lnTo>
                      <a:pt x="764794" y="141224"/>
                    </a:lnTo>
                    <a:lnTo>
                      <a:pt x="767588" y="139573"/>
                    </a:lnTo>
                    <a:lnTo>
                      <a:pt x="769112" y="139446"/>
                    </a:lnTo>
                    <a:lnTo>
                      <a:pt x="775081" y="139065"/>
                    </a:lnTo>
                    <a:close/>
                    <a:moveTo>
                      <a:pt x="596138" y="141859"/>
                    </a:moveTo>
                    <a:lnTo>
                      <a:pt x="597789" y="142748"/>
                    </a:lnTo>
                    <a:lnTo>
                      <a:pt x="595757" y="145669"/>
                    </a:lnTo>
                    <a:lnTo>
                      <a:pt x="594233" y="144653"/>
                    </a:lnTo>
                    <a:lnTo>
                      <a:pt x="596138" y="141732"/>
                    </a:lnTo>
                    <a:close/>
                    <a:moveTo>
                      <a:pt x="763905" y="135890"/>
                    </a:moveTo>
                    <a:lnTo>
                      <a:pt x="764286" y="139954"/>
                    </a:lnTo>
                    <a:lnTo>
                      <a:pt x="764413" y="141224"/>
                    </a:lnTo>
                    <a:lnTo>
                      <a:pt x="762635" y="141097"/>
                    </a:lnTo>
                    <a:lnTo>
                      <a:pt x="760984" y="140970"/>
                    </a:lnTo>
                    <a:lnTo>
                      <a:pt x="762000" y="143383"/>
                    </a:lnTo>
                    <a:lnTo>
                      <a:pt x="762762" y="145161"/>
                    </a:lnTo>
                    <a:lnTo>
                      <a:pt x="740791" y="147447"/>
                    </a:lnTo>
                    <a:lnTo>
                      <a:pt x="747649" y="142875"/>
                    </a:lnTo>
                    <a:lnTo>
                      <a:pt x="747649" y="140462"/>
                    </a:lnTo>
                    <a:lnTo>
                      <a:pt x="751967" y="143510"/>
                    </a:lnTo>
                    <a:lnTo>
                      <a:pt x="753364" y="143891"/>
                    </a:lnTo>
                    <a:lnTo>
                      <a:pt x="753999" y="143891"/>
                    </a:lnTo>
                    <a:lnTo>
                      <a:pt x="760349" y="139827"/>
                    </a:lnTo>
                    <a:lnTo>
                      <a:pt x="763778" y="135890"/>
                    </a:lnTo>
                    <a:close/>
                    <a:moveTo>
                      <a:pt x="605790" y="134747"/>
                    </a:moveTo>
                    <a:lnTo>
                      <a:pt x="605663" y="138430"/>
                    </a:lnTo>
                    <a:lnTo>
                      <a:pt x="605663" y="139954"/>
                    </a:lnTo>
                    <a:lnTo>
                      <a:pt x="607314" y="140335"/>
                    </a:lnTo>
                    <a:lnTo>
                      <a:pt x="608076" y="140335"/>
                    </a:lnTo>
                    <a:lnTo>
                      <a:pt x="613791" y="137541"/>
                    </a:lnTo>
                    <a:lnTo>
                      <a:pt x="616458" y="135509"/>
                    </a:lnTo>
                    <a:lnTo>
                      <a:pt x="618871" y="147447"/>
                    </a:lnTo>
                    <a:lnTo>
                      <a:pt x="613283" y="143256"/>
                    </a:lnTo>
                    <a:lnTo>
                      <a:pt x="609981" y="143256"/>
                    </a:lnTo>
                    <a:lnTo>
                      <a:pt x="606933" y="143891"/>
                    </a:lnTo>
                    <a:lnTo>
                      <a:pt x="605028" y="145415"/>
                    </a:lnTo>
                    <a:lnTo>
                      <a:pt x="604520" y="140843"/>
                    </a:lnTo>
                    <a:lnTo>
                      <a:pt x="604266" y="138811"/>
                    </a:lnTo>
                    <a:lnTo>
                      <a:pt x="599694" y="138176"/>
                    </a:lnTo>
                    <a:lnTo>
                      <a:pt x="602742" y="135382"/>
                    </a:lnTo>
                    <a:lnTo>
                      <a:pt x="605790" y="134874"/>
                    </a:lnTo>
                    <a:close/>
                    <a:moveTo>
                      <a:pt x="649224" y="145669"/>
                    </a:moveTo>
                    <a:lnTo>
                      <a:pt x="652653" y="146939"/>
                    </a:lnTo>
                    <a:lnTo>
                      <a:pt x="652780" y="149098"/>
                    </a:lnTo>
                    <a:lnTo>
                      <a:pt x="649224" y="145669"/>
                    </a:lnTo>
                    <a:close/>
                    <a:moveTo>
                      <a:pt x="681482" y="146177"/>
                    </a:moveTo>
                    <a:lnTo>
                      <a:pt x="682879" y="147066"/>
                    </a:lnTo>
                    <a:lnTo>
                      <a:pt x="680720" y="149733"/>
                    </a:lnTo>
                    <a:lnTo>
                      <a:pt x="679704" y="149098"/>
                    </a:lnTo>
                    <a:lnTo>
                      <a:pt x="681609" y="146304"/>
                    </a:lnTo>
                    <a:close/>
                    <a:moveTo>
                      <a:pt x="537972" y="140462"/>
                    </a:moveTo>
                    <a:lnTo>
                      <a:pt x="538353" y="143891"/>
                    </a:lnTo>
                    <a:lnTo>
                      <a:pt x="538480" y="145034"/>
                    </a:lnTo>
                    <a:lnTo>
                      <a:pt x="545211" y="145034"/>
                    </a:lnTo>
                    <a:lnTo>
                      <a:pt x="542925" y="149860"/>
                    </a:lnTo>
                    <a:lnTo>
                      <a:pt x="539750" y="148463"/>
                    </a:lnTo>
                    <a:lnTo>
                      <a:pt x="538353" y="148463"/>
                    </a:lnTo>
                    <a:lnTo>
                      <a:pt x="538099" y="148463"/>
                    </a:lnTo>
                    <a:lnTo>
                      <a:pt x="537972" y="148463"/>
                    </a:lnTo>
                    <a:lnTo>
                      <a:pt x="533781" y="150622"/>
                    </a:lnTo>
                    <a:lnTo>
                      <a:pt x="533400" y="150114"/>
                    </a:lnTo>
                    <a:lnTo>
                      <a:pt x="535686" y="147320"/>
                    </a:lnTo>
                    <a:lnTo>
                      <a:pt x="536448" y="145796"/>
                    </a:lnTo>
                    <a:lnTo>
                      <a:pt x="537464" y="142240"/>
                    </a:lnTo>
                    <a:lnTo>
                      <a:pt x="537972" y="140462"/>
                    </a:lnTo>
                    <a:close/>
                    <a:moveTo>
                      <a:pt x="730123" y="147955"/>
                    </a:moveTo>
                    <a:lnTo>
                      <a:pt x="733806" y="148336"/>
                    </a:lnTo>
                    <a:lnTo>
                      <a:pt x="735965" y="149479"/>
                    </a:lnTo>
                    <a:lnTo>
                      <a:pt x="721868" y="151003"/>
                    </a:lnTo>
                    <a:lnTo>
                      <a:pt x="721741" y="149479"/>
                    </a:lnTo>
                    <a:lnTo>
                      <a:pt x="727075" y="147828"/>
                    </a:lnTo>
                    <a:close/>
                    <a:moveTo>
                      <a:pt x="674878" y="145288"/>
                    </a:moveTo>
                    <a:lnTo>
                      <a:pt x="675386" y="150368"/>
                    </a:lnTo>
                    <a:lnTo>
                      <a:pt x="673354" y="151511"/>
                    </a:lnTo>
                    <a:lnTo>
                      <a:pt x="671195" y="152019"/>
                    </a:lnTo>
                    <a:lnTo>
                      <a:pt x="670179" y="152019"/>
                    </a:lnTo>
                    <a:lnTo>
                      <a:pt x="668020" y="151638"/>
                    </a:lnTo>
                    <a:lnTo>
                      <a:pt x="667639" y="150368"/>
                    </a:lnTo>
                    <a:lnTo>
                      <a:pt x="669925" y="147066"/>
                    </a:lnTo>
                    <a:lnTo>
                      <a:pt x="672084" y="146304"/>
                    </a:lnTo>
                    <a:lnTo>
                      <a:pt x="674751" y="145288"/>
                    </a:lnTo>
                    <a:close/>
                    <a:moveTo>
                      <a:pt x="712978" y="150241"/>
                    </a:moveTo>
                    <a:lnTo>
                      <a:pt x="715899" y="150495"/>
                    </a:lnTo>
                    <a:lnTo>
                      <a:pt x="718566" y="151003"/>
                    </a:lnTo>
                    <a:lnTo>
                      <a:pt x="710057" y="153035"/>
                    </a:lnTo>
                    <a:lnTo>
                      <a:pt x="711200" y="150241"/>
                    </a:lnTo>
                    <a:close/>
                    <a:moveTo>
                      <a:pt x="612013" y="149098"/>
                    </a:moveTo>
                    <a:lnTo>
                      <a:pt x="615696" y="150749"/>
                    </a:lnTo>
                    <a:lnTo>
                      <a:pt x="617601" y="151130"/>
                    </a:lnTo>
                    <a:lnTo>
                      <a:pt x="613791" y="153035"/>
                    </a:lnTo>
                    <a:lnTo>
                      <a:pt x="611251" y="151003"/>
                    </a:lnTo>
                    <a:lnTo>
                      <a:pt x="609473" y="149606"/>
                    </a:lnTo>
                    <a:lnTo>
                      <a:pt x="611251" y="148971"/>
                    </a:lnTo>
                    <a:close/>
                    <a:moveTo>
                      <a:pt x="648081" y="149225"/>
                    </a:moveTo>
                    <a:lnTo>
                      <a:pt x="652780" y="149352"/>
                    </a:lnTo>
                    <a:lnTo>
                      <a:pt x="651891" y="151384"/>
                    </a:lnTo>
                    <a:lnTo>
                      <a:pt x="655320" y="151892"/>
                    </a:lnTo>
                    <a:lnTo>
                      <a:pt x="653161" y="153924"/>
                    </a:lnTo>
                    <a:lnTo>
                      <a:pt x="652399" y="153924"/>
                    </a:lnTo>
                    <a:lnTo>
                      <a:pt x="650367" y="152527"/>
                    </a:lnTo>
                    <a:lnTo>
                      <a:pt x="648081" y="149225"/>
                    </a:lnTo>
                    <a:close/>
                    <a:moveTo>
                      <a:pt x="552577" y="151892"/>
                    </a:moveTo>
                    <a:lnTo>
                      <a:pt x="555371" y="153670"/>
                    </a:lnTo>
                    <a:lnTo>
                      <a:pt x="553593" y="154559"/>
                    </a:lnTo>
                    <a:lnTo>
                      <a:pt x="552450" y="151892"/>
                    </a:lnTo>
                    <a:close/>
                    <a:moveTo>
                      <a:pt x="561213" y="148336"/>
                    </a:moveTo>
                    <a:lnTo>
                      <a:pt x="569087" y="148590"/>
                    </a:lnTo>
                    <a:lnTo>
                      <a:pt x="568960" y="152400"/>
                    </a:lnTo>
                    <a:lnTo>
                      <a:pt x="568833" y="155067"/>
                    </a:lnTo>
                    <a:lnTo>
                      <a:pt x="564261" y="151130"/>
                    </a:lnTo>
                    <a:lnTo>
                      <a:pt x="561213" y="148463"/>
                    </a:lnTo>
                    <a:close/>
                    <a:moveTo>
                      <a:pt x="532257" y="150876"/>
                    </a:moveTo>
                    <a:lnTo>
                      <a:pt x="532003" y="154432"/>
                    </a:lnTo>
                    <a:lnTo>
                      <a:pt x="530225" y="155702"/>
                    </a:lnTo>
                    <a:lnTo>
                      <a:pt x="528574" y="152654"/>
                    </a:lnTo>
                    <a:lnTo>
                      <a:pt x="527812" y="151257"/>
                    </a:lnTo>
                    <a:lnTo>
                      <a:pt x="532257" y="151003"/>
                    </a:lnTo>
                    <a:close/>
                    <a:moveTo>
                      <a:pt x="416814" y="152400"/>
                    </a:moveTo>
                    <a:lnTo>
                      <a:pt x="417957" y="153289"/>
                    </a:lnTo>
                    <a:lnTo>
                      <a:pt x="414909" y="155575"/>
                    </a:lnTo>
                    <a:lnTo>
                      <a:pt x="414147" y="154940"/>
                    </a:lnTo>
                    <a:lnTo>
                      <a:pt x="416814" y="152400"/>
                    </a:lnTo>
                    <a:close/>
                    <a:moveTo>
                      <a:pt x="692785" y="144145"/>
                    </a:moveTo>
                    <a:lnTo>
                      <a:pt x="692785" y="144272"/>
                    </a:lnTo>
                    <a:lnTo>
                      <a:pt x="692785" y="144272"/>
                    </a:lnTo>
                    <a:lnTo>
                      <a:pt x="698373" y="144272"/>
                    </a:lnTo>
                    <a:lnTo>
                      <a:pt x="696595" y="154432"/>
                    </a:lnTo>
                    <a:lnTo>
                      <a:pt x="689356" y="156083"/>
                    </a:lnTo>
                    <a:lnTo>
                      <a:pt x="684911" y="156083"/>
                    </a:lnTo>
                    <a:lnTo>
                      <a:pt x="679831" y="155702"/>
                    </a:lnTo>
                    <a:lnTo>
                      <a:pt x="676910" y="154686"/>
                    </a:lnTo>
                    <a:lnTo>
                      <a:pt x="694436" y="151765"/>
                    </a:lnTo>
                    <a:lnTo>
                      <a:pt x="693166" y="149860"/>
                    </a:lnTo>
                    <a:lnTo>
                      <a:pt x="692404" y="149860"/>
                    </a:lnTo>
                    <a:lnTo>
                      <a:pt x="691007" y="150114"/>
                    </a:lnTo>
                    <a:lnTo>
                      <a:pt x="690245" y="150368"/>
                    </a:lnTo>
                    <a:lnTo>
                      <a:pt x="688848" y="151003"/>
                    </a:lnTo>
                    <a:lnTo>
                      <a:pt x="688213" y="151003"/>
                    </a:lnTo>
                    <a:lnTo>
                      <a:pt x="686816" y="150622"/>
                    </a:lnTo>
                    <a:lnTo>
                      <a:pt x="686308" y="149606"/>
                    </a:lnTo>
                    <a:lnTo>
                      <a:pt x="686816" y="146050"/>
                    </a:lnTo>
                    <a:lnTo>
                      <a:pt x="690880" y="144653"/>
                    </a:lnTo>
                    <a:lnTo>
                      <a:pt x="692785" y="144018"/>
                    </a:lnTo>
                    <a:close/>
                    <a:moveTo>
                      <a:pt x="518287" y="153035"/>
                    </a:moveTo>
                    <a:lnTo>
                      <a:pt x="516001" y="155829"/>
                    </a:lnTo>
                    <a:lnTo>
                      <a:pt x="514731" y="157480"/>
                    </a:lnTo>
                    <a:lnTo>
                      <a:pt x="513207" y="153162"/>
                    </a:lnTo>
                    <a:lnTo>
                      <a:pt x="518287" y="153035"/>
                    </a:lnTo>
                    <a:close/>
                    <a:moveTo>
                      <a:pt x="601599" y="152146"/>
                    </a:moveTo>
                    <a:lnTo>
                      <a:pt x="604266" y="153543"/>
                    </a:lnTo>
                    <a:lnTo>
                      <a:pt x="607314" y="157226"/>
                    </a:lnTo>
                    <a:lnTo>
                      <a:pt x="606044" y="157734"/>
                    </a:lnTo>
                    <a:lnTo>
                      <a:pt x="605536" y="157734"/>
                    </a:lnTo>
                    <a:lnTo>
                      <a:pt x="603123" y="156591"/>
                    </a:lnTo>
                    <a:lnTo>
                      <a:pt x="602234" y="155448"/>
                    </a:lnTo>
                    <a:lnTo>
                      <a:pt x="600583" y="153162"/>
                    </a:lnTo>
                    <a:lnTo>
                      <a:pt x="599186" y="153162"/>
                    </a:lnTo>
                    <a:lnTo>
                      <a:pt x="598297" y="153289"/>
                    </a:lnTo>
                    <a:lnTo>
                      <a:pt x="597662" y="153543"/>
                    </a:lnTo>
                    <a:lnTo>
                      <a:pt x="600583" y="152146"/>
                    </a:lnTo>
                    <a:close/>
                    <a:moveTo>
                      <a:pt x="524383" y="147955"/>
                    </a:moveTo>
                    <a:lnTo>
                      <a:pt x="526415" y="149860"/>
                    </a:lnTo>
                    <a:lnTo>
                      <a:pt x="527304" y="151003"/>
                    </a:lnTo>
                    <a:lnTo>
                      <a:pt x="524637" y="152781"/>
                    </a:lnTo>
                    <a:lnTo>
                      <a:pt x="524891" y="156210"/>
                    </a:lnTo>
                    <a:lnTo>
                      <a:pt x="525018" y="157988"/>
                    </a:lnTo>
                    <a:lnTo>
                      <a:pt x="523494" y="157988"/>
                    </a:lnTo>
                    <a:lnTo>
                      <a:pt x="522859" y="157988"/>
                    </a:lnTo>
                    <a:lnTo>
                      <a:pt x="518795" y="157480"/>
                    </a:lnTo>
                    <a:lnTo>
                      <a:pt x="518287" y="153162"/>
                    </a:lnTo>
                    <a:lnTo>
                      <a:pt x="520446" y="154432"/>
                    </a:lnTo>
                    <a:lnTo>
                      <a:pt x="521208" y="152019"/>
                    </a:lnTo>
                    <a:lnTo>
                      <a:pt x="520700" y="148844"/>
                    </a:lnTo>
                    <a:lnTo>
                      <a:pt x="523240" y="148209"/>
                    </a:lnTo>
                    <a:lnTo>
                      <a:pt x="524002" y="148082"/>
                    </a:lnTo>
                    <a:close/>
                    <a:moveTo>
                      <a:pt x="613664" y="153162"/>
                    </a:moveTo>
                    <a:lnTo>
                      <a:pt x="617855" y="154178"/>
                    </a:lnTo>
                    <a:lnTo>
                      <a:pt x="619633" y="153924"/>
                    </a:lnTo>
                    <a:lnTo>
                      <a:pt x="620141" y="155194"/>
                    </a:lnTo>
                    <a:lnTo>
                      <a:pt x="613918" y="158242"/>
                    </a:lnTo>
                    <a:lnTo>
                      <a:pt x="609981" y="154813"/>
                    </a:lnTo>
                    <a:lnTo>
                      <a:pt x="613664" y="153035"/>
                    </a:lnTo>
                    <a:close/>
                    <a:moveTo>
                      <a:pt x="488823" y="155829"/>
                    </a:moveTo>
                    <a:lnTo>
                      <a:pt x="492887" y="156718"/>
                    </a:lnTo>
                    <a:lnTo>
                      <a:pt x="493903" y="158623"/>
                    </a:lnTo>
                    <a:lnTo>
                      <a:pt x="490474" y="156718"/>
                    </a:lnTo>
                    <a:lnTo>
                      <a:pt x="488823" y="155829"/>
                    </a:lnTo>
                    <a:close/>
                    <a:moveTo>
                      <a:pt x="673481" y="155321"/>
                    </a:moveTo>
                    <a:lnTo>
                      <a:pt x="667258" y="159893"/>
                    </a:lnTo>
                    <a:lnTo>
                      <a:pt x="664718" y="159893"/>
                    </a:lnTo>
                    <a:lnTo>
                      <a:pt x="660781" y="159131"/>
                    </a:lnTo>
                    <a:lnTo>
                      <a:pt x="657352" y="157734"/>
                    </a:lnTo>
                    <a:lnTo>
                      <a:pt x="673481" y="155194"/>
                    </a:lnTo>
                    <a:close/>
                    <a:moveTo>
                      <a:pt x="578993" y="143764"/>
                    </a:moveTo>
                    <a:lnTo>
                      <a:pt x="582168" y="147574"/>
                    </a:lnTo>
                    <a:lnTo>
                      <a:pt x="589280" y="144780"/>
                    </a:lnTo>
                    <a:lnTo>
                      <a:pt x="589026" y="149225"/>
                    </a:lnTo>
                    <a:lnTo>
                      <a:pt x="588899" y="151130"/>
                    </a:lnTo>
                    <a:lnTo>
                      <a:pt x="586994" y="150368"/>
                    </a:lnTo>
                    <a:lnTo>
                      <a:pt x="586232" y="150368"/>
                    </a:lnTo>
                    <a:lnTo>
                      <a:pt x="583057" y="152527"/>
                    </a:lnTo>
                    <a:lnTo>
                      <a:pt x="578358" y="160528"/>
                    </a:lnTo>
                    <a:lnTo>
                      <a:pt x="576199" y="156591"/>
                    </a:lnTo>
                    <a:lnTo>
                      <a:pt x="575310" y="154940"/>
                    </a:lnTo>
                    <a:lnTo>
                      <a:pt x="575310" y="154940"/>
                    </a:lnTo>
                    <a:lnTo>
                      <a:pt x="576453" y="155575"/>
                    </a:lnTo>
                    <a:lnTo>
                      <a:pt x="576834" y="155575"/>
                    </a:lnTo>
                    <a:lnTo>
                      <a:pt x="578358" y="153924"/>
                    </a:lnTo>
                    <a:lnTo>
                      <a:pt x="579374" y="153162"/>
                    </a:lnTo>
                    <a:lnTo>
                      <a:pt x="575945" y="152019"/>
                    </a:lnTo>
                    <a:lnTo>
                      <a:pt x="575056" y="150876"/>
                    </a:lnTo>
                    <a:lnTo>
                      <a:pt x="574040" y="147955"/>
                    </a:lnTo>
                    <a:lnTo>
                      <a:pt x="573405" y="145923"/>
                    </a:lnTo>
                    <a:lnTo>
                      <a:pt x="576961" y="144653"/>
                    </a:lnTo>
                    <a:lnTo>
                      <a:pt x="578993" y="143891"/>
                    </a:lnTo>
                    <a:close/>
                    <a:moveTo>
                      <a:pt x="473583" y="159004"/>
                    </a:moveTo>
                    <a:lnTo>
                      <a:pt x="475361" y="161036"/>
                    </a:lnTo>
                    <a:lnTo>
                      <a:pt x="473964" y="162052"/>
                    </a:lnTo>
                    <a:lnTo>
                      <a:pt x="472567" y="160909"/>
                    </a:lnTo>
                    <a:lnTo>
                      <a:pt x="473583" y="159004"/>
                    </a:lnTo>
                    <a:close/>
                    <a:moveTo>
                      <a:pt x="636270" y="160147"/>
                    </a:moveTo>
                    <a:lnTo>
                      <a:pt x="638302" y="161290"/>
                    </a:lnTo>
                    <a:lnTo>
                      <a:pt x="637540" y="163703"/>
                    </a:lnTo>
                    <a:lnTo>
                      <a:pt x="633984" y="160655"/>
                    </a:lnTo>
                    <a:lnTo>
                      <a:pt x="635635" y="160274"/>
                    </a:lnTo>
                    <a:close/>
                    <a:moveTo>
                      <a:pt x="435610" y="159385"/>
                    </a:moveTo>
                    <a:lnTo>
                      <a:pt x="438150" y="161417"/>
                    </a:lnTo>
                    <a:lnTo>
                      <a:pt x="440690" y="163449"/>
                    </a:lnTo>
                    <a:lnTo>
                      <a:pt x="436118" y="164084"/>
                    </a:lnTo>
                    <a:lnTo>
                      <a:pt x="433959" y="164084"/>
                    </a:lnTo>
                    <a:lnTo>
                      <a:pt x="429387" y="163703"/>
                    </a:lnTo>
                    <a:lnTo>
                      <a:pt x="426720" y="162687"/>
                    </a:lnTo>
                    <a:lnTo>
                      <a:pt x="435737" y="159512"/>
                    </a:lnTo>
                    <a:close/>
                    <a:moveTo>
                      <a:pt x="584835" y="161163"/>
                    </a:moveTo>
                    <a:lnTo>
                      <a:pt x="590296" y="161925"/>
                    </a:lnTo>
                    <a:lnTo>
                      <a:pt x="582930" y="164973"/>
                    </a:lnTo>
                    <a:lnTo>
                      <a:pt x="584835" y="161163"/>
                    </a:lnTo>
                    <a:close/>
                    <a:moveTo>
                      <a:pt x="564134" y="157734"/>
                    </a:moveTo>
                    <a:lnTo>
                      <a:pt x="565277" y="157734"/>
                    </a:lnTo>
                    <a:lnTo>
                      <a:pt x="565785" y="157861"/>
                    </a:lnTo>
                    <a:lnTo>
                      <a:pt x="566928" y="157988"/>
                    </a:lnTo>
                    <a:lnTo>
                      <a:pt x="567563" y="157988"/>
                    </a:lnTo>
                    <a:lnTo>
                      <a:pt x="568071" y="157988"/>
                    </a:lnTo>
                    <a:lnTo>
                      <a:pt x="568325" y="157988"/>
                    </a:lnTo>
                    <a:lnTo>
                      <a:pt x="570103" y="164084"/>
                    </a:lnTo>
                    <a:lnTo>
                      <a:pt x="568706" y="165227"/>
                    </a:lnTo>
                    <a:lnTo>
                      <a:pt x="563753" y="162306"/>
                    </a:lnTo>
                    <a:lnTo>
                      <a:pt x="561213" y="160782"/>
                    </a:lnTo>
                    <a:lnTo>
                      <a:pt x="562737" y="157861"/>
                    </a:lnTo>
                    <a:close/>
                    <a:moveTo>
                      <a:pt x="678942" y="161290"/>
                    </a:moveTo>
                    <a:lnTo>
                      <a:pt x="676529" y="164084"/>
                    </a:lnTo>
                    <a:lnTo>
                      <a:pt x="675386" y="164592"/>
                    </a:lnTo>
                    <a:lnTo>
                      <a:pt x="671957" y="165354"/>
                    </a:lnTo>
                    <a:lnTo>
                      <a:pt x="670179" y="165735"/>
                    </a:lnTo>
                    <a:lnTo>
                      <a:pt x="671068" y="161290"/>
                    </a:lnTo>
                    <a:close/>
                    <a:moveTo>
                      <a:pt x="506984" y="163576"/>
                    </a:moveTo>
                    <a:lnTo>
                      <a:pt x="505079" y="165862"/>
                    </a:lnTo>
                    <a:lnTo>
                      <a:pt x="504063" y="165862"/>
                    </a:lnTo>
                    <a:lnTo>
                      <a:pt x="502412" y="165354"/>
                    </a:lnTo>
                    <a:lnTo>
                      <a:pt x="501396" y="164465"/>
                    </a:lnTo>
                    <a:lnTo>
                      <a:pt x="506984" y="163576"/>
                    </a:lnTo>
                    <a:close/>
                    <a:moveTo>
                      <a:pt x="510794" y="162433"/>
                    </a:moveTo>
                    <a:lnTo>
                      <a:pt x="511683" y="165735"/>
                    </a:lnTo>
                    <a:lnTo>
                      <a:pt x="510540" y="166116"/>
                    </a:lnTo>
                    <a:lnTo>
                      <a:pt x="508508" y="163449"/>
                    </a:lnTo>
                    <a:lnTo>
                      <a:pt x="510794" y="162433"/>
                    </a:lnTo>
                    <a:close/>
                    <a:moveTo>
                      <a:pt x="575564" y="154813"/>
                    </a:moveTo>
                    <a:lnTo>
                      <a:pt x="576834" y="166878"/>
                    </a:lnTo>
                    <a:lnTo>
                      <a:pt x="572389" y="161544"/>
                    </a:lnTo>
                    <a:lnTo>
                      <a:pt x="571373" y="158242"/>
                    </a:lnTo>
                    <a:lnTo>
                      <a:pt x="573786" y="155702"/>
                    </a:lnTo>
                    <a:lnTo>
                      <a:pt x="575691" y="154940"/>
                    </a:lnTo>
                    <a:close/>
                    <a:moveTo>
                      <a:pt x="523494" y="164338"/>
                    </a:moveTo>
                    <a:lnTo>
                      <a:pt x="523367" y="167005"/>
                    </a:lnTo>
                    <a:lnTo>
                      <a:pt x="521462" y="168021"/>
                    </a:lnTo>
                    <a:lnTo>
                      <a:pt x="520446" y="168021"/>
                    </a:lnTo>
                    <a:lnTo>
                      <a:pt x="518287" y="167513"/>
                    </a:lnTo>
                    <a:lnTo>
                      <a:pt x="517144" y="166116"/>
                    </a:lnTo>
                    <a:lnTo>
                      <a:pt x="523494" y="164338"/>
                    </a:lnTo>
                    <a:close/>
                    <a:moveTo>
                      <a:pt x="548132" y="159639"/>
                    </a:moveTo>
                    <a:lnTo>
                      <a:pt x="547751" y="163703"/>
                    </a:lnTo>
                    <a:lnTo>
                      <a:pt x="560959" y="164846"/>
                    </a:lnTo>
                    <a:lnTo>
                      <a:pt x="560959" y="165862"/>
                    </a:lnTo>
                    <a:lnTo>
                      <a:pt x="554736" y="167767"/>
                    </a:lnTo>
                    <a:lnTo>
                      <a:pt x="551053" y="168275"/>
                    </a:lnTo>
                    <a:lnTo>
                      <a:pt x="550672" y="168275"/>
                    </a:lnTo>
                    <a:lnTo>
                      <a:pt x="546735" y="167767"/>
                    </a:lnTo>
                    <a:lnTo>
                      <a:pt x="546735" y="167513"/>
                    </a:lnTo>
                    <a:lnTo>
                      <a:pt x="545211" y="164465"/>
                    </a:lnTo>
                    <a:lnTo>
                      <a:pt x="542544" y="164465"/>
                    </a:lnTo>
                    <a:lnTo>
                      <a:pt x="542036" y="164465"/>
                    </a:lnTo>
                    <a:lnTo>
                      <a:pt x="541782" y="164465"/>
                    </a:lnTo>
                    <a:lnTo>
                      <a:pt x="539877" y="164338"/>
                    </a:lnTo>
                    <a:lnTo>
                      <a:pt x="538988" y="163957"/>
                    </a:lnTo>
                    <a:lnTo>
                      <a:pt x="545084" y="161036"/>
                    </a:lnTo>
                    <a:lnTo>
                      <a:pt x="548132" y="159512"/>
                    </a:lnTo>
                    <a:close/>
                    <a:moveTo>
                      <a:pt x="523621" y="167132"/>
                    </a:moveTo>
                    <a:lnTo>
                      <a:pt x="528701" y="168402"/>
                    </a:lnTo>
                    <a:lnTo>
                      <a:pt x="525653" y="169037"/>
                    </a:lnTo>
                    <a:lnTo>
                      <a:pt x="524891" y="169037"/>
                    </a:lnTo>
                    <a:lnTo>
                      <a:pt x="523621" y="168529"/>
                    </a:lnTo>
                    <a:lnTo>
                      <a:pt x="523494" y="167132"/>
                    </a:lnTo>
                    <a:close/>
                    <a:moveTo>
                      <a:pt x="368554" y="162687"/>
                    </a:moveTo>
                    <a:lnTo>
                      <a:pt x="371729" y="169291"/>
                    </a:lnTo>
                    <a:lnTo>
                      <a:pt x="364617" y="168656"/>
                    </a:lnTo>
                    <a:lnTo>
                      <a:pt x="368554" y="162687"/>
                    </a:lnTo>
                    <a:close/>
                    <a:moveTo>
                      <a:pt x="404368" y="166624"/>
                    </a:moveTo>
                    <a:lnTo>
                      <a:pt x="407543" y="168656"/>
                    </a:lnTo>
                    <a:lnTo>
                      <a:pt x="405003" y="170053"/>
                    </a:lnTo>
                    <a:lnTo>
                      <a:pt x="402590" y="168021"/>
                    </a:lnTo>
                    <a:lnTo>
                      <a:pt x="404368" y="166497"/>
                    </a:lnTo>
                    <a:close/>
                    <a:moveTo>
                      <a:pt x="592582" y="168783"/>
                    </a:moveTo>
                    <a:lnTo>
                      <a:pt x="592836" y="170053"/>
                    </a:lnTo>
                    <a:lnTo>
                      <a:pt x="585216" y="171323"/>
                    </a:lnTo>
                    <a:lnTo>
                      <a:pt x="584962" y="169545"/>
                    </a:lnTo>
                    <a:lnTo>
                      <a:pt x="592582" y="168783"/>
                    </a:lnTo>
                    <a:close/>
                    <a:moveTo>
                      <a:pt x="223012" y="167894"/>
                    </a:moveTo>
                    <a:lnTo>
                      <a:pt x="225425" y="169545"/>
                    </a:lnTo>
                    <a:lnTo>
                      <a:pt x="224282" y="171450"/>
                    </a:lnTo>
                    <a:lnTo>
                      <a:pt x="221107" y="169926"/>
                    </a:lnTo>
                    <a:lnTo>
                      <a:pt x="223139" y="167894"/>
                    </a:lnTo>
                    <a:close/>
                    <a:moveTo>
                      <a:pt x="500507" y="169672"/>
                    </a:moveTo>
                    <a:lnTo>
                      <a:pt x="505333" y="170942"/>
                    </a:lnTo>
                    <a:lnTo>
                      <a:pt x="502666" y="171958"/>
                    </a:lnTo>
                    <a:lnTo>
                      <a:pt x="501650" y="171958"/>
                    </a:lnTo>
                    <a:lnTo>
                      <a:pt x="500253" y="171450"/>
                    </a:lnTo>
                    <a:lnTo>
                      <a:pt x="500253" y="169672"/>
                    </a:lnTo>
                    <a:close/>
                    <a:moveTo>
                      <a:pt x="545338" y="170307"/>
                    </a:moveTo>
                    <a:lnTo>
                      <a:pt x="547243" y="170815"/>
                    </a:lnTo>
                    <a:lnTo>
                      <a:pt x="549148" y="171958"/>
                    </a:lnTo>
                    <a:lnTo>
                      <a:pt x="544576" y="171831"/>
                    </a:lnTo>
                    <a:lnTo>
                      <a:pt x="541782" y="171704"/>
                    </a:lnTo>
                    <a:lnTo>
                      <a:pt x="544449" y="170180"/>
                    </a:lnTo>
                    <a:close/>
                    <a:moveTo>
                      <a:pt x="596773" y="164592"/>
                    </a:moveTo>
                    <a:lnTo>
                      <a:pt x="600456" y="165989"/>
                    </a:lnTo>
                    <a:lnTo>
                      <a:pt x="602361" y="166751"/>
                    </a:lnTo>
                    <a:lnTo>
                      <a:pt x="599186" y="169926"/>
                    </a:lnTo>
                    <a:lnTo>
                      <a:pt x="596646" y="172466"/>
                    </a:lnTo>
                    <a:lnTo>
                      <a:pt x="596646" y="167386"/>
                    </a:lnTo>
                    <a:lnTo>
                      <a:pt x="596773" y="164592"/>
                    </a:lnTo>
                    <a:close/>
                    <a:moveTo>
                      <a:pt x="290322" y="167259"/>
                    </a:moveTo>
                    <a:lnTo>
                      <a:pt x="294640" y="168910"/>
                    </a:lnTo>
                    <a:lnTo>
                      <a:pt x="297053" y="169926"/>
                    </a:lnTo>
                    <a:lnTo>
                      <a:pt x="294386" y="172593"/>
                    </a:lnTo>
                    <a:lnTo>
                      <a:pt x="289306" y="169799"/>
                    </a:lnTo>
                    <a:lnTo>
                      <a:pt x="286893" y="168529"/>
                    </a:lnTo>
                    <a:lnTo>
                      <a:pt x="289179" y="167259"/>
                    </a:lnTo>
                    <a:close/>
                    <a:moveTo>
                      <a:pt x="384937" y="164338"/>
                    </a:moveTo>
                    <a:lnTo>
                      <a:pt x="391287" y="166116"/>
                    </a:lnTo>
                    <a:lnTo>
                      <a:pt x="380873" y="172720"/>
                    </a:lnTo>
                    <a:lnTo>
                      <a:pt x="379222" y="169291"/>
                    </a:lnTo>
                    <a:lnTo>
                      <a:pt x="377952" y="166624"/>
                    </a:lnTo>
                    <a:lnTo>
                      <a:pt x="383159" y="168148"/>
                    </a:lnTo>
                    <a:lnTo>
                      <a:pt x="385064" y="164465"/>
                    </a:lnTo>
                    <a:close/>
                    <a:moveTo>
                      <a:pt x="350012" y="169672"/>
                    </a:moveTo>
                    <a:lnTo>
                      <a:pt x="350393" y="171577"/>
                    </a:lnTo>
                    <a:lnTo>
                      <a:pt x="346075" y="172339"/>
                    </a:lnTo>
                    <a:lnTo>
                      <a:pt x="342646" y="172974"/>
                    </a:lnTo>
                    <a:lnTo>
                      <a:pt x="347980" y="170942"/>
                    </a:lnTo>
                    <a:lnTo>
                      <a:pt x="349885" y="169799"/>
                    </a:lnTo>
                    <a:close/>
                    <a:moveTo>
                      <a:pt x="397383" y="167386"/>
                    </a:moveTo>
                    <a:lnTo>
                      <a:pt x="398907" y="168402"/>
                    </a:lnTo>
                    <a:lnTo>
                      <a:pt x="398272" y="171577"/>
                    </a:lnTo>
                    <a:lnTo>
                      <a:pt x="394843" y="173101"/>
                    </a:lnTo>
                    <a:lnTo>
                      <a:pt x="396621" y="169037"/>
                    </a:lnTo>
                    <a:lnTo>
                      <a:pt x="397383" y="167513"/>
                    </a:lnTo>
                    <a:close/>
                    <a:moveTo>
                      <a:pt x="569722" y="170688"/>
                    </a:moveTo>
                    <a:lnTo>
                      <a:pt x="571500" y="172339"/>
                    </a:lnTo>
                    <a:lnTo>
                      <a:pt x="572389" y="173482"/>
                    </a:lnTo>
                    <a:lnTo>
                      <a:pt x="566420" y="173609"/>
                    </a:lnTo>
                    <a:lnTo>
                      <a:pt x="567817" y="171958"/>
                    </a:lnTo>
                    <a:lnTo>
                      <a:pt x="569214" y="170688"/>
                    </a:lnTo>
                    <a:close/>
                    <a:moveTo>
                      <a:pt x="361950" y="169291"/>
                    </a:moveTo>
                    <a:lnTo>
                      <a:pt x="366776" y="171450"/>
                    </a:lnTo>
                    <a:lnTo>
                      <a:pt x="363220" y="173863"/>
                    </a:lnTo>
                    <a:lnTo>
                      <a:pt x="363093" y="173863"/>
                    </a:lnTo>
                    <a:lnTo>
                      <a:pt x="361696" y="172466"/>
                    </a:lnTo>
                    <a:lnTo>
                      <a:pt x="361950" y="169291"/>
                    </a:lnTo>
                    <a:close/>
                    <a:moveTo>
                      <a:pt x="246507" y="172466"/>
                    </a:moveTo>
                    <a:lnTo>
                      <a:pt x="246888" y="173736"/>
                    </a:lnTo>
                    <a:lnTo>
                      <a:pt x="242443" y="175260"/>
                    </a:lnTo>
                    <a:lnTo>
                      <a:pt x="242189" y="173355"/>
                    </a:lnTo>
                    <a:lnTo>
                      <a:pt x="246507" y="172466"/>
                    </a:lnTo>
                    <a:close/>
                    <a:moveTo>
                      <a:pt x="424942" y="160909"/>
                    </a:moveTo>
                    <a:lnTo>
                      <a:pt x="426847" y="164973"/>
                    </a:lnTo>
                    <a:lnTo>
                      <a:pt x="424561" y="166116"/>
                    </a:lnTo>
                    <a:lnTo>
                      <a:pt x="420116" y="167767"/>
                    </a:lnTo>
                    <a:lnTo>
                      <a:pt x="417830" y="168529"/>
                    </a:lnTo>
                    <a:lnTo>
                      <a:pt x="413385" y="170815"/>
                    </a:lnTo>
                    <a:lnTo>
                      <a:pt x="418211" y="175260"/>
                    </a:lnTo>
                    <a:lnTo>
                      <a:pt x="413893" y="174371"/>
                    </a:lnTo>
                    <a:lnTo>
                      <a:pt x="413512" y="173736"/>
                    </a:lnTo>
                    <a:lnTo>
                      <a:pt x="410718" y="166878"/>
                    </a:lnTo>
                    <a:lnTo>
                      <a:pt x="409448" y="163449"/>
                    </a:lnTo>
                    <a:lnTo>
                      <a:pt x="420624" y="165227"/>
                    </a:lnTo>
                    <a:lnTo>
                      <a:pt x="424942" y="160909"/>
                    </a:lnTo>
                    <a:close/>
                    <a:moveTo>
                      <a:pt x="523113" y="173228"/>
                    </a:moveTo>
                    <a:lnTo>
                      <a:pt x="526796" y="175006"/>
                    </a:lnTo>
                    <a:lnTo>
                      <a:pt x="526034" y="176403"/>
                    </a:lnTo>
                    <a:lnTo>
                      <a:pt x="520446" y="177038"/>
                    </a:lnTo>
                    <a:lnTo>
                      <a:pt x="522478" y="173355"/>
                    </a:lnTo>
                    <a:lnTo>
                      <a:pt x="523240" y="173355"/>
                    </a:lnTo>
                    <a:close/>
                    <a:moveTo>
                      <a:pt x="336169" y="175768"/>
                    </a:moveTo>
                    <a:lnTo>
                      <a:pt x="338582" y="176276"/>
                    </a:lnTo>
                    <a:lnTo>
                      <a:pt x="337058" y="177165"/>
                    </a:lnTo>
                    <a:lnTo>
                      <a:pt x="336042" y="175895"/>
                    </a:lnTo>
                    <a:close/>
                    <a:moveTo>
                      <a:pt x="477647" y="166497"/>
                    </a:moveTo>
                    <a:lnTo>
                      <a:pt x="476885" y="170688"/>
                    </a:lnTo>
                    <a:lnTo>
                      <a:pt x="477012" y="172339"/>
                    </a:lnTo>
                    <a:lnTo>
                      <a:pt x="477647" y="175641"/>
                    </a:lnTo>
                    <a:lnTo>
                      <a:pt x="478155" y="177927"/>
                    </a:lnTo>
                    <a:lnTo>
                      <a:pt x="474726" y="175768"/>
                    </a:lnTo>
                    <a:lnTo>
                      <a:pt x="473329" y="174879"/>
                    </a:lnTo>
                    <a:lnTo>
                      <a:pt x="474853" y="170942"/>
                    </a:lnTo>
                    <a:lnTo>
                      <a:pt x="470281" y="168148"/>
                    </a:lnTo>
                    <a:lnTo>
                      <a:pt x="477520" y="166624"/>
                    </a:lnTo>
                    <a:close/>
                    <a:moveTo>
                      <a:pt x="444246" y="174498"/>
                    </a:moveTo>
                    <a:lnTo>
                      <a:pt x="447421" y="176530"/>
                    </a:lnTo>
                    <a:lnTo>
                      <a:pt x="448691" y="177419"/>
                    </a:lnTo>
                    <a:lnTo>
                      <a:pt x="445516" y="178181"/>
                    </a:lnTo>
                    <a:lnTo>
                      <a:pt x="444119" y="174498"/>
                    </a:lnTo>
                    <a:close/>
                    <a:moveTo>
                      <a:pt x="299720" y="172466"/>
                    </a:moveTo>
                    <a:lnTo>
                      <a:pt x="307213" y="178308"/>
                    </a:lnTo>
                    <a:lnTo>
                      <a:pt x="301371" y="177546"/>
                    </a:lnTo>
                    <a:lnTo>
                      <a:pt x="299085" y="177292"/>
                    </a:lnTo>
                    <a:lnTo>
                      <a:pt x="299720" y="172593"/>
                    </a:lnTo>
                    <a:close/>
                    <a:moveTo>
                      <a:pt x="426593" y="171831"/>
                    </a:moveTo>
                    <a:lnTo>
                      <a:pt x="423926" y="178689"/>
                    </a:lnTo>
                    <a:lnTo>
                      <a:pt x="422529" y="178562"/>
                    </a:lnTo>
                    <a:lnTo>
                      <a:pt x="421767" y="175006"/>
                    </a:lnTo>
                    <a:lnTo>
                      <a:pt x="421386" y="172847"/>
                    </a:lnTo>
                    <a:lnTo>
                      <a:pt x="424434" y="172212"/>
                    </a:lnTo>
                    <a:lnTo>
                      <a:pt x="426593" y="171831"/>
                    </a:lnTo>
                    <a:close/>
                    <a:moveTo>
                      <a:pt x="259334" y="174117"/>
                    </a:moveTo>
                    <a:lnTo>
                      <a:pt x="263779" y="174371"/>
                    </a:lnTo>
                    <a:lnTo>
                      <a:pt x="264287" y="179705"/>
                    </a:lnTo>
                    <a:lnTo>
                      <a:pt x="260858" y="175768"/>
                    </a:lnTo>
                    <a:lnTo>
                      <a:pt x="259334" y="173990"/>
                    </a:lnTo>
                    <a:close/>
                    <a:moveTo>
                      <a:pt x="220218" y="176276"/>
                    </a:moveTo>
                    <a:lnTo>
                      <a:pt x="218948" y="179959"/>
                    </a:lnTo>
                    <a:lnTo>
                      <a:pt x="216408" y="179959"/>
                    </a:lnTo>
                    <a:lnTo>
                      <a:pt x="216154" y="179959"/>
                    </a:lnTo>
                    <a:lnTo>
                      <a:pt x="215646" y="179959"/>
                    </a:lnTo>
                    <a:lnTo>
                      <a:pt x="215392" y="179959"/>
                    </a:lnTo>
                    <a:lnTo>
                      <a:pt x="215138" y="179959"/>
                    </a:lnTo>
                    <a:lnTo>
                      <a:pt x="214630" y="179959"/>
                    </a:lnTo>
                    <a:lnTo>
                      <a:pt x="217932" y="177673"/>
                    </a:lnTo>
                    <a:lnTo>
                      <a:pt x="219964" y="176276"/>
                    </a:lnTo>
                    <a:close/>
                    <a:moveTo>
                      <a:pt x="309499" y="172593"/>
                    </a:moveTo>
                    <a:lnTo>
                      <a:pt x="313436" y="180340"/>
                    </a:lnTo>
                    <a:lnTo>
                      <a:pt x="312928" y="180340"/>
                    </a:lnTo>
                    <a:lnTo>
                      <a:pt x="308737" y="178689"/>
                    </a:lnTo>
                    <a:lnTo>
                      <a:pt x="309499" y="172593"/>
                    </a:lnTo>
                    <a:close/>
                    <a:moveTo>
                      <a:pt x="386080" y="176911"/>
                    </a:moveTo>
                    <a:lnTo>
                      <a:pt x="395605" y="178435"/>
                    </a:lnTo>
                    <a:lnTo>
                      <a:pt x="393192" y="182245"/>
                    </a:lnTo>
                    <a:lnTo>
                      <a:pt x="391287" y="182245"/>
                    </a:lnTo>
                    <a:lnTo>
                      <a:pt x="388239" y="181737"/>
                    </a:lnTo>
                    <a:lnTo>
                      <a:pt x="385318" y="180975"/>
                    </a:lnTo>
                    <a:lnTo>
                      <a:pt x="386207" y="176911"/>
                    </a:lnTo>
                    <a:close/>
                    <a:moveTo>
                      <a:pt x="508381" y="176403"/>
                    </a:moveTo>
                    <a:lnTo>
                      <a:pt x="503936" y="185674"/>
                    </a:lnTo>
                    <a:lnTo>
                      <a:pt x="503682" y="179324"/>
                    </a:lnTo>
                    <a:lnTo>
                      <a:pt x="508381" y="176403"/>
                    </a:lnTo>
                    <a:close/>
                    <a:moveTo>
                      <a:pt x="349123" y="182626"/>
                    </a:moveTo>
                    <a:lnTo>
                      <a:pt x="350520" y="183515"/>
                    </a:lnTo>
                    <a:lnTo>
                      <a:pt x="349631" y="185928"/>
                    </a:lnTo>
                    <a:lnTo>
                      <a:pt x="347218" y="184912"/>
                    </a:lnTo>
                    <a:lnTo>
                      <a:pt x="349250" y="182626"/>
                    </a:lnTo>
                    <a:close/>
                    <a:moveTo>
                      <a:pt x="300990" y="185293"/>
                    </a:moveTo>
                    <a:lnTo>
                      <a:pt x="301117" y="185928"/>
                    </a:lnTo>
                    <a:lnTo>
                      <a:pt x="298704" y="186436"/>
                    </a:lnTo>
                    <a:lnTo>
                      <a:pt x="296164" y="186182"/>
                    </a:lnTo>
                    <a:lnTo>
                      <a:pt x="299466" y="185420"/>
                    </a:lnTo>
                    <a:lnTo>
                      <a:pt x="300990" y="185293"/>
                    </a:lnTo>
                    <a:close/>
                    <a:moveTo>
                      <a:pt x="327279" y="182245"/>
                    </a:moveTo>
                    <a:lnTo>
                      <a:pt x="328295" y="186436"/>
                    </a:lnTo>
                    <a:lnTo>
                      <a:pt x="326898" y="186944"/>
                    </a:lnTo>
                    <a:lnTo>
                      <a:pt x="324485" y="185039"/>
                    </a:lnTo>
                    <a:lnTo>
                      <a:pt x="322707" y="183642"/>
                    </a:lnTo>
                    <a:lnTo>
                      <a:pt x="325755" y="182753"/>
                    </a:lnTo>
                    <a:lnTo>
                      <a:pt x="327406" y="182245"/>
                    </a:lnTo>
                    <a:close/>
                    <a:moveTo>
                      <a:pt x="122555" y="186309"/>
                    </a:moveTo>
                    <a:lnTo>
                      <a:pt x="127381" y="187833"/>
                    </a:lnTo>
                    <a:lnTo>
                      <a:pt x="130429" y="189865"/>
                    </a:lnTo>
                    <a:lnTo>
                      <a:pt x="124968" y="190373"/>
                    </a:lnTo>
                    <a:lnTo>
                      <a:pt x="122555" y="190627"/>
                    </a:lnTo>
                    <a:lnTo>
                      <a:pt x="119126" y="187071"/>
                    </a:lnTo>
                    <a:lnTo>
                      <a:pt x="121539" y="186309"/>
                    </a:lnTo>
                    <a:close/>
                    <a:moveTo>
                      <a:pt x="210058" y="186436"/>
                    </a:moveTo>
                    <a:lnTo>
                      <a:pt x="214122" y="189357"/>
                    </a:lnTo>
                    <a:lnTo>
                      <a:pt x="216027" y="190627"/>
                    </a:lnTo>
                    <a:lnTo>
                      <a:pt x="208153" y="190881"/>
                    </a:lnTo>
                    <a:lnTo>
                      <a:pt x="209423" y="187960"/>
                    </a:lnTo>
                    <a:lnTo>
                      <a:pt x="210058" y="186436"/>
                    </a:lnTo>
                    <a:close/>
                    <a:moveTo>
                      <a:pt x="499237" y="187706"/>
                    </a:moveTo>
                    <a:lnTo>
                      <a:pt x="501523" y="188341"/>
                    </a:lnTo>
                    <a:lnTo>
                      <a:pt x="502285" y="189611"/>
                    </a:lnTo>
                    <a:lnTo>
                      <a:pt x="497459" y="191135"/>
                    </a:lnTo>
                    <a:lnTo>
                      <a:pt x="497205" y="188214"/>
                    </a:lnTo>
                    <a:lnTo>
                      <a:pt x="499110" y="187833"/>
                    </a:lnTo>
                    <a:close/>
                    <a:moveTo>
                      <a:pt x="311531" y="185801"/>
                    </a:moveTo>
                    <a:lnTo>
                      <a:pt x="313944" y="186182"/>
                    </a:lnTo>
                    <a:lnTo>
                      <a:pt x="315849" y="186817"/>
                    </a:lnTo>
                    <a:lnTo>
                      <a:pt x="312801" y="192913"/>
                    </a:lnTo>
                    <a:lnTo>
                      <a:pt x="310261" y="189992"/>
                    </a:lnTo>
                    <a:lnTo>
                      <a:pt x="308229" y="189992"/>
                    </a:lnTo>
                    <a:lnTo>
                      <a:pt x="307213" y="189992"/>
                    </a:lnTo>
                    <a:lnTo>
                      <a:pt x="306451" y="189992"/>
                    </a:lnTo>
                    <a:lnTo>
                      <a:pt x="309753" y="185928"/>
                    </a:lnTo>
                    <a:close/>
                    <a:moveTo>
                      <a:pt x="345186" y="180848"/>
                    </a:moveTo>
                    <a:lnTo>
                      <a:pt x="345567" y="180848"/>
                    </a:lnTo>
                    <a:lnTo>
                      <a:pt x="345694" y="180848"/>
                    </a:lnTo>
                    <a:lnTo>
                      <a:pt x="342392" y="183896"/>
                    </a:lnTo>
                    <a:lnTo>
                      <a:pt x="340868" y="185293"/>
                    </a:lnTo>
                    <a:lnTo>
                      <a:pt x="344043" y="190119"/>
                    </a:lnTo>
                    <a:lnTo>
                      <a:pt x="344805" y="193294"/>
                    </a:lnTo>
                    <a:lnTo>
                      <a:pt x="339598" y="190246"/>
                    </a:lnTo>
                    <a:lnTo>
                      <a:pt x="336423" y="188468"/>
                    </a:lnTo>
                    <a:lnTo>
                      <a:pt x="338328" y="180848"/>
                    </a:lnTo>
                    <a:close/>
                    <a:moveTo>
                      <a:pt x="135636" y="186055"/>
                    </a:moveTo>
                    <a:lnTo>
                      <a:pt x="137160" y="191262"/>
                    </a:lnTo>
                    <a:lnTo>
                      <a:pt x="137795" y="193548"/>
                    </a:lnTo>
                    <a:lnTo>
                      <a:pt x="133223" y="194056"/>
                    </a:lnTo>
                    <a:lnTo>
                      <a:pt x="129413" y="194437"/>
                    </a:lnTo>
                    <a:lnTo>
                      <a:pt x="133350" y="189103"/>
                    </a:lnTo>
                    <a:lnTo>
                      <a:pt x="135636" y="185928"/>
                    </a:lnTo>
                    <a:close/>
                    <a:moveTo>
                      <a:pt x="504190" y="175006"/>
                    </a:moveTo>
                    <a:lnTo>
                      <a:pt x="497078" y="187833"/>
                    </a:lnTo>
                    <a:lnTo>
                      <a:pt x="493903" y="189738"/>
                    </a:lnTo>
                    <a:lnTo>
                      <a:pt x="492379" y="189738"/>
                    </a:lnTo>
                    <a:lnTo>
                      <a:pt x="490855" y="189611"/>
                    </a:lnTo>
                    <a:lnTo>
                      <a:pt x="489712" y="189484"/>
                    </a:lnTo>
                    <a:lnTo>
                      <a:pt x="490220" y="194564"/>
                    </a:lnTo>
                    <a:lnTo>
                      <a:pt x="487172" y="194564"/>
                    </a:lnTo>
                    <a:lnTo>
                      <a:pt x="486410" y="194564"/>
                    </a:lnTo>
                    <a:lnTo>
                      <a:pt x="485902" y="194437"/>
                    </a:lnTo>
                    <a:lnTo>
                      <a:pt x="484124" y="191008"/>
                    </a:lnTo>
                    <a:lnTo>
                      <a:pt x="482981" y="188595"/>
                    </a:lnTo>
                    <a:lnTo>
                      <a:pt x="489585" y="187198"/>
                    </a:lnTo>
                    <a:lnTo>
                      <a:pt x="492252" y="186690"/>
                    </a:lnTo>
                    <a:lnTo>
                      <a:pt x="495554" y="182753"/>
                    </a:lnTo>
                    <a:lnTo>
                      <a:pt x="496062" y="179959"/>
                    </a:lnTo>
                    <a:lnTo>
                      <a:pt x="483870" y="180086"/>
                    </a:lnTo>
                    <a:lnTo>
                      <a:pt x="481838" y="186309"/>
                    </a:lnTo>
                    <a:lnTo>
                      <a:pt x="478536" y="186944"/>
                    </a:lnTo>
                    <a:lnTo>
                      <a:pt x="476123" y="187452"/>
                    </a:lnTo>
                    <a:lnTo>
                      <a:pt x="482219" y="176530"/>
                    </a:lnTo>
                    <a:lnTo>
                      <a:pt x="488569" y="176911"/>
                    </a:lnTo>
                    <a:lnTo>
                      <a:pt x="491617" y="176911"/>
                    </a:lnTo>
                    <a:lnTo>
                      <a:pt x="493522" y="176911"/>
                    </a:lnTo>
                    <a:lnTo>
                      <a:pt x="494538" y="176784"/>
                    </a:lnTo>
                    <a:lnTo>
                      <a:pt x="501523" y="175387"/>
                    </a:lnTo>
                    <a:lnTo>
                      <a:pt x="504190" y="174752"/>
                    </a:lnTo>
                    <a:close/>
                    <a:moveTo>
                      <a:pt x="108585" y="185674"/>
                    </a:moveTo>
                    <a:lnTo>
                      <a:pt x="113665" y="191262"/>
                    </a:lnTo>
                    <a:lnTo>
                      <a:pt x="108331" y="195072"/>
                    </a:lnTo>
                    <a:lnTo>
                      <a:pt x="108458" y="188468"/>
                    </a:lnTo>
                    <a:lnTo>
                      <a:pt x="108458" y="185674"/>
                    </a:lnTo>
                    <a:close/>
                    <a:moveTo>
                      <a:pt x="117729" y="191516"/>
                    </a:moveTo>
                    <a:lnTo>
                      <a:pt x="119888" y="192659"/>
                    </a:lnTo>
                    <a:lnTo>
                      <a:pt x="121158" y="193929"/>
                    </a:lnTo>
                    <a:lnTo>
                      <a:pt x="117475" y="194691"/>
                    </a:lnTo>
                    <a:lnTo>
                      <a:pt x="115697" y="195072"/>
                    </a:lnTo>
                    <a:lnTo>
                      <a:pt x="116840" y="191516"/>
                    </a:lnTo>
                    <a:close/>
                    <a:moveTo>
                      <a:pt x="97028" y="193675"/>
                    </a:moveTo>
                    <a:lnTo>
                      <a:pt x="97155" y="194818"/>
                    </a:lnTo>
                    <a:lnTo>
                      <a:pt x="93599" y="194945"/>
                    </a:lnTo>
                    <a:lnTo>
                      <a:pt x="93472" y="193802"/>
                    </a:lnTo>
                    <a:lnTo>
                      <a:pt x="97028" y="193548"/>
                    </a:lnTo>
                    <a:close/>
                    <a:moveTo>
                      <a:pt x="59690" y="189611"/>
                    </a:moveTo>
                    <a:lnTo>
                      <a:pt x="61341" y="190373"/>
                    </a:lnTo>
                    <a:lnTo>
                      <a:pt x="58293" y="196850"/>
                    </a:lnTo>
                    <a:lnTo>
                      <a:pt x="56007" y="195707"/>
                    </a:lnTo>
                    <a:lnTo>
                      <a:pt x="59690" y="189611"/>
                    </a:lnTo>
                    <a:close/>
                    <a:moveTo>
                      <a:pt x="179070" y="187071"/>
                    </a:moveTo>
                    <a:lnTo>
                      <a:pt x="187198" y="191389"/>
                    </a:lnTo>
                    <a:lnTo>
                      <a:pt x="191516" y="193675"/>
                    </a:lnTo>
                    <a:lnTo>
                      <a:pt x="193167" y="195961"/>
                    </a:lnTo>
                    <a:lnTo>
                      <a:pt x="181864" y="197104"/>
                    </a:lnTo>
                    <a:lnTo>
                      <a:pt x="179070" y="187071"/>
                    </a:lnTo>
                    <a:close/>
                    <a:moveTo>
                      <a:pt x="49149" y="195453"/>
                    </a:moveTo>
                    <a:lnTo>
                      <a:pt x="51562" y="195961"/>
                    </a:lnTo>
                    <a:lnTo>
                      <a:pt x="51181" y="197358"/>
                    </a:lnTo>
                    <a:lnTo>
                      <a:pt x="48133" y="197231"/>
                    </a:lnTo>
                    <a:lnTo>
                      <a:pt x="46609" y="197104"/>
                    </a:lnTo>
                    <a:lnTo>
                      <a:pt x="49149" y="195453"/>
                    </a:lnTo>
                    <a:close/>
                    <a:moveTo>
                      <a:pt x="40386" y="196596"/>
                    </a:moveTo>
                    <a:lnTo>
                      <a:pt x="42672" y="196723"/>
                    </a:lnTo>
                    <a:lnTo>
                      <a:pt x="42164" y="198628"/>
                    </a:lnTo>
                    <a:lnTo>
                      <a:pt x="37846" y="197612"/>
                    </a:lnTo>
                    <a:lnTo>
                      <a:pt x="35687" y="197104"/>
                    </a:lnTo>
                    <a:lnTo>
                      <a:pt x="40259" y="196596"/>
                    </a:lnTo>
                    <a:close/>
                    <a:moveTo>
                      <a:pt x="345567" y="197866"/>
                    </a:moveTo>
                    <a:lnTo>
                      <a:pt x="346075" y="201168"/>
                    </a:lnTo>
                    <a:lnTo>
                      <a:pt x="341249" y="197866"/>
                    </a:lnTo>
                    <a:close/>
                    <a:moveTo>
                      <a:pt x="15494" y="197104"/>
                    </a:moveTo>
                    <a:lnTo>
                      <a:pt x="16637" y="197993"/>
                    </a:lnTo>
                    <a:lnTo>
                      <a:pt x="16764" y="201676"/>
                    </a:lnTo>
                    <a:lnTo>
                      <a:pt x="14478" y="198501"/>
                    </a:lnTo>
                    <a:lnTo>
                      <a:pt x="13716" y="197358"/>
                    </a:lnTo>
                    <a:lnTo>
                      <a:pt x="15494" y="197104"/>
                    </a:lnTo>
                    <a:close/>
                    <a:moveTo>
                      <a:pt x="161671" y="195326"/>
                    </a:moveTo>
                    <a:lnTo>
                      <a:pt x="163957" y="198374"/>
                    </a:lnTo>
                    <a:lnTo>
                      <a:pt x="160401" y="201676"/>
                    </a:lnTo>
                    <a:lnTo>
                      <a:pt x="157480" y="199263"/>
                    </a:lnTo>
                    <a:lnTo>
                      <a:pt x="161544" y="195326"/>
                    </a:lnTo>
                    <a:close/>
                    <a:moveTo>
                      <a:pt x="135255" y="196215"/>
                    </a:moveTo>
                    <a:lnTo>
                      <a:pt x="145923" y="196596"/>
                    </a:lnTo>
                    <a:lnTo>
                      <a:pt x="141224" y="200279"/>
                    </a:lnTo>
                    <a:lnTo>
                      <a:pt x="138811" y="202184"/>
                    </a:lnTo>
                    <a:lnTo>
                      <a:pt x="137668" y="198628"/>
                    </a:lnTo>
                    <a:lnTo>
                      <a:pt x="135509" y="203073"/>
                    </a:lnTo>
                    <a:lnTo>
                      <a:pt x="132715" y="203073"/>
                    </a:lnTo>
                    <a:lnTo>
                      <a:pt x="131699" y="202946"/>
                    </a:lnTo>
                    <a:lnTo>
                      <a:pt x="130937" y="202692"/>
                    </a:lnTo>
                    <a:lnTo>
                      <a:pt x="135255" y="196342"/>
                    </a:lnTo>
                    <a:close/>
                    <a:moveTo>
                      <a:pt x="207899" y="197739"/>
                    </a:moveTo>
                    <a:lnTo>
                      <a:pt x="209042" y="198120"/>
                    </a:lnTo>
                    <a:lnTo>
                      <a:pt x="209296" y="198882"/>
                    </a:lnTo>
                    <a:lnTo>
                      <a:pt x="209169" y="202184"/>
                    </a:lnTo>
                    <a:lnTo>
                      <a:pt x="208026" y="203962"/>
                    </a:lnTo>
                    <a:lnTo>
                      <a:pt x="206248" y="198882"/>
                    </a:lnTo>
                    <a:lnTo>
                      <a:pt x="207391" y="197612"/>
                    </a:lnTo>
                    <a:close/>
                    <a:moveTo>
                      <a:pt x="53086" y="201549"/>
                    </a:moveTo>
                    <a:lnTo>
                      <a:pt x="55245" y="204343"/>
                    </a:lnTo>
                    <a:lnTo>
                      <a:pt x="55753" y="205867"/>
                    </a:lnTo>
                    <a:lnTo>
                      <a:pt x="54483" y="206248"/>
                    </a:lnTo>
                    <a:lnTo>
                      <a:pt x="53594" y="203200"/>
                    </a:lnTo>
                    <a:lnTo>
                      <a:pt x="53086" y="201549"/>
                    </a:lnTo>
                    <a:close/>
                    <a:moveTo>
                      <a:pt x="36576" y="203581"/>
                    </a:moveTo>
                    <a:lnTo>
                      <a:pt x="34544" y="206883"/>
                    </a:lnTo>
                    <a:lnTo>
                      <a:pt x="33147" y="206883"/>
                    </a:lnTo>
                    <a:lnTo>
                      <a:pt x="31115" y="206502"/>
                    </a:lnTo>
                    <a:lnTo>
                      <a:pt x="29210" y="205994"/>
                    </a:lnTo>
                    <a:lnTo>
                      <a:pt x="34290" y="204343"/>
                    </a:lnTo>
                    <a:lnTo>
                      <a:pt x="36449" y="203581"/>
                    </a:lnTo>
                    <a:close/>
                    <a:moveTo>
                      <a:pt x="41910" y="201676"/>
                    </a:moveTo>
                    <a:lnTo>
                      <a:pt x="45847" y="205232"/>
                    </a:lnTo>
                    <a:lnTo>
                      <a:pt x="48133" y="207264"/>
                    </a:lnTo>
                    <a:lnTo>
                      <a:pt x="40259" y="208026"/>
                    </a:lnTo>
                    <a:lnTo>
                      <a:pt x="41148" y="204470"/>
                    </a:lnTo>
                    <a:lnTo>
                      <a:pt x="41910" y="201549"/>
                    </a:lnTo>
                    <a:close/>
                    <a:moveTo>
                      <a:pt x="216408" y="200914"/>
                    </a:moveTo>
                    <a:lnTo>
                      <a:pt x="219837" y="202692"/>
                    </a:lnTo>
                    <a:lnTo>
                      <a:pt x="219964" y="205105"/>
                    </a:lnTo>
                    <a:lnTo>
                      <a:pt x="216535" y="202438"/>
                    </a:lnTo>
                    <a:lnTo>
                      <a:pt x="214757" y="201168"/>
                    </a:lnTo>
                    <a:lnTo>
                      <a:pt x="217551" y="208280"/>
                    </a:lnTo>
                    <a:lnTo>
                      <a:pt x="214376" y="208915"/>
                    </a:lnTo>
                    <a:lnTo>
                      <a:pt x="212979" y="209169"/>
                    </a:lnTo>
                    <a:lnTo>
                      <a:pt x="212471" y="203327"/>
                    </a:lnTo>
                    <a:lnTo>
                      <a:pt x="214757" y="201041"/>
                    </a:lnTo>
                    <a:lnTo>
                      <a:pt x="216408" y="200787"/>
                    </a:lnTo>
                    <a:close/>
                    <a:moveTo>
                      <a:pt x="18161" y="206121"/>
                    </a:moveTo>
                    <a:lnTo>
                      <a:pt x="20574" y="207772"/>
                    </a:lnTo>
                    <a:lnTo>
                      <a:pt x="22987" y="211963"/>
                    </a:lnTo>
                    <a:lnTo>
                      <a:pt x="17526" y="209296"/>
                    </a:lnTo>
                    <a:lnTo>
                      <a:pt x="14605" y="207772"/>
                    </a:lnTo>
                    <a:lnTo>
                      <a:pt x="17399" y="206121"/>
                    </a:lnTo>
                    <a:close/>
                    <a:moveTo>
                      <a:pt x="4699" y="210439"/>
                    </a:moveTo>
                    <a:lnTo>
                      <a:pt x="7747" y="212725"/>
                    </a:lnTo>
                    <a:lnTo>
                      <a:pt x="4572" y="216154"/>
                    </a:lnTo>
                    <a:lnTo>
                      <a:pt x="4699" y="212471"/>
                    </a:lnTo>
                    <a:lnTo>
                      <a:pt x="4826" y="210439"/>
                    </a:lnTo>
                    <a:close/>
                    <a:moveTo>
                      <a:pt x="35941" y="211455"/>
                    </a:moveTo>
                    <a:lnTo>
                      <a:pt x="38481" y="212979"/>
                    </a:lnTo>
                    <a:lnTo>
                      <a:pt x="39624" y="214630"/>
                    </a:lnTo>
                    <a:lnTo>
                      <a:pt x="34290" y="216662"/>
                    </a:lnTo>
                    <a:lnTo>
                      <a:pt x="31623" y="216662"/>
                    </a:lnTo>
                    <a:lnTo>
                      <a:pt x="28702" y="216281"/>
                    </a:lnTo>
                    <a:lnTo>
                      <a:pt x="27178" y="215138"/>
                    </a:lnTo>
                    <a:lnTo>
                      <a:pt x="31496" y="213487"/>
                    </a:lnTo>
                    <a:lnTo>
                      <a:pt x="33401" y="212471"/>
                    </a:lnTo>
                    <a:lnTo>
                      <a:pt x="35179" y="211709"/>
                    </a:lnTo>
                    <a:close/>
                    <a:moveTo>
                      <a:pt x="14859" y="215519"/>
                    </a:moveTo>
                    <a:lnTo>
                      <a:pt x="15240" y="216916"/>
                    </a:lnTo>
                    <a:lnTo>
                      <a:pt x="11811" y="217424"/>
                    </a:lnTo>
                    <a:lnTo>
                      <a:pt x="11557" y="216281"/>
                    </a:lnTo>
                    <a:lnTo>
                      <a:pt x="14859" y="215392"/>
                    </a:lnTo>
                    <a:close/>
                    <a:moveTo>
                      <a:pt x="789432" y="0"/>
                    </a:moveTo>
                    <a:cubicBezTo>
                      <a:pt x="526288" y="27686"/>
                      <a:pt x="263144" y="55372"/>
                      <a:pt x="0" y="82931"/>
                    </a:cubicBezTo>
                    <a:lnTo>
                      <a:pt x="0" y="197866"/>
                    </a:lnTo>
                    <a:lnTo>
                      <a:pt x="381" y="198374"/>
                    </a:lnTo>
                    <a:lnTo>
                      <a:pt x="127" y="199009"/>
                    </a:lnTo>
                    <a:lnTo>
                      <a:pt x="0" y="199263"/>
                    </a:lnTo>
                    <a:lnTo>
                      <a:pt x="0" y="217932"/>
                    </a:lnTo>
                    <a:lnTo>
                      <a:pt x="1143" y="216916"/>
                    </a:lnTo>
                    <a:lnTo>
                      <a:pt x="1778" y="216281"/>
                    </a:lnTo>
                    <a:lnTo>
                      <a:pt x="4826" y="220599"/>
                    </a:lnTo>
                    <a:lnTo>
                      <a:pt x="3048" y="221869"/>
                    </a:lnTo>
                    <a:lnTo>
                      <a:pt x="2159" y="221869"/>
                    </a:lnTo>
                    <a:lnTo>
                      <a:pt x="762" y="221615"/>
                    </a:lnTo>
                    <a:lnTo>
                      <a:pt x="0" y="221234"/>
                    </a:lnTo>
                    <a:lnTo>
                      <a:pt x="0" y="227076"/>
                    </a:lnTo>
                    <a:lnTo>
                      <a:pt x="4699" y="225552"/>
                    </a:lnTo>
                    <a:lnTo>
                      <a:pt x="6985" y="225552"/>
                    </a:lnTo>
                    <a:lnTo>
                      <a:pt x="12319" y="226441"/>
                    </a:lnTo>
                    <a:lnTo>
                      <a:pt x="15113" y="228727"/>
                    </a:lnTo>
                    <a:lnTo>
                      <a:pt x="15621" y="224028"/>
                    </a:lnTo>
                    <a:lnTo>
                      <a:pt x="21209" y="223139"/>
                    </a:lnTo>
                    <a:lnTo>
                      <a:pt x="43053" y="219202"/>
                    </a:lnTo>
                    <a:lnTo>
                      <a:pt x="52578" y="217678"/>
                    </a:lnTo>
                    <a:lnTo>
                      <a:pt x="54229" y="217551"/>
                    </a:lnTo>
                    <a:lnTo>
                      <a:pt x="54991" y="217551"/>
                    </a:lnTo>
                    <a:lnTo>
                      <a:pt x="57785" y="217678"/>
                    </a:lnTo>
                    <a:lnTo>
                      <a:pt x="59055" y="218059"/>
                    </a:lnTo>
                    <a:lnTo>
                      <a:pt x="60452" y="220091"/>
                    </a:lnTo>
                    <a:lnTo>
                      <a:pt x="61595" y="221996"/>
                    </a:lnTo>
                    <a:lnTo>
                      <a:pt x="65532" y="222250"/>
                    </a:lnTo>
                    <a:lnTo>
                      <a:pt x="68199" y="222504"/>
                    </a:lnTo>
                    <a:lnTo>
                      <a:pt x="74676" y="213360"/>
                    </a:lnTo>
                    <a:lnTo>
                      <a:pt x="81661" y="213106"/>
                    </a:lnTo>
                    <a:lnTo>
                      <a:pt x="90043" y="212344"/>
                    </a:lnTo>
                    <a:lnTo>
                      <a:pt x="94234" y="211836"/>
                    </a:lnTo>
                    <a:lnTo>
                      <a:pt x="99568" y="216662"/>
                    </a:lnTo>
                    <a:lnTo>
                      <a:pt x="101092" y="215646"/>
                    </a:lnTo>
                    <a:lnTo>
                      <a:pt x="99060" y="210947"/>
                    </a:lnTo>
                    <a:lnTo>
                      <a:pt x="112141" y="209550"/>
                    </a:lnTo>
                    <a:lnTo>
                      <a:pt x="112649" y="213995"/>
                    </a:lnTo>
                    <a:lnTo>
                      <a:pt x="112903" y="216535"/>
                    </a:lnTo>
                    <a:lnTo>
                      <a:pt x="119507" y="217551"/>
                    </a:lnTo>
                    <a:lnTo>
                      <a:pt x="122682" y="221615"/>
                    </a:lnTo>
                    <a:lnTo>
                      <a:pt x="124841" y="224282"/>
                    </a:lnTo>
                    <a:lnTo>
                      <a:pt x="119380" y="216154"/>
                    </a:lnTo>
                    <a:lnTo>
                      <a:pt x="119380" y="210947"/>
                    </a:lnTo>
                    <a:lnTo>
                      <a:pt x="121666" y="210439"/>
                    </a:lnTo>
                    <a:lnTo>
                      <a:pt x="125476" y="205994"/>
                    </a:lnTo>
                    <a:lnTo>
                      <a:pt x="128397" y="205994"/>
                    </a:lnTo>
                    <a:lnTo>
                      <a:pt x="130683" y="206248"/>
                    </a:lnTo>
                    <a:lnTo>
                      <a:pt x="131953" y="206756"/>
                    </a:lnTo>
                    <a:lnTo>
                      <a:pt x="132715" y="206883"/>
                    </a:lnTo>
                    <a:lnTo>
                      <a:pt x="133096" y="206883"/>
                    </a:lnTo>
                    <a:lnTo>
                      <a:pt x="135763" y="206375"/>
                    </a:lnTo>
                    <a:lnTo>
                      <a:pt x="156464" y="201930"/>
                    </a:lnTo>
                    <a:lnTo>
                      <a:pt x="158877" y="206375"/>
                    </a:lnTo>
                    <a:lnTo>
                      <a:pt x="166370" y="210185"/>
                    </a:lnTo>
                    <a:lnTo>
                      <a:pt x="169799" y="211582"/>
                    </a:lnTo>
                    <a:lnTo>
                      <a:pt x="173228" y="209550"/>
                    </a:lnTo>
                    <a:lnTo>
                      <a:pt x="162941" y="206375"/>
                    </a:lnTo>
                    <a:lnTo>
                      <a:pt x="160655" y="201676"/>
                    </a:lnTo>
                    <a:lnTo>
                      <a:pt x="166624" y="200660"/>
                    </a:lnTo>
                    <a:lnTo>
                      <a:pt x="164465" y="191389"/>
                    </a:lnTo>
                    <a:lnTo>
                      <a:pt x="162560" y="190500"/>
                    </a:lnTo>
                    <a:lnTo>
                      <a:pt x="160274" y="189484"/>
                    </a:lnTo>
                    <a:lnTo>
                      <a:pt x="164338" y="187960"/>
                    </a:lnTo>
                    <a:lnTo>
                      <a:pt x="167132" y="186944"/>
                    </a:lnTo>
                    <a:lnTo>
                      <a:pt x="170942" y="196215"/>
                    </a:lnTo>
                    <a:lnTo>
                      <a:pt x="173863" y="200660"/>
                    </a:lnTo>
                    <a:lnTo>
                      <a:pt x="177927" y="198628"/>
                    </a:lnTo>
                    <a:lnTo>
                      <a:pt x="179832" y="198628"/>
                    </a:lnTo>
                    <a:lnTo>
                      <a:pt x="184912" y="199898"/>
                    </a:lnTo>
                    <a:lnTo>
                      <a:pt x="187325" y="202057"/>
                    </a:lnTo>
                    <a:lnTo>
                      <a:pt x="190246" y="203581"/>
                    </a:lnTo>
                    <a:lnTo>
                      <a:pt x="190119" y="198501"/>
                    </a:lnTo>
                    <a:lnTo>
                      <a:pt x="193675" y="197358"/>
                    </a:lnTo>
                    <a:lnTo>
                      <a:pt x="195580" y="197358"/>
                    </a:lnTo>
                    <a:lnTo>
                      <a:pt x="199009" y="197739"/>
                    </a:lnTo>
                    <a:lnTo>
                      <a:pt x="200787" y="198374"/>
                    </a:lnTo>
                    <a:lnTo>
                      <a:pt x="204470" y="199009"/>
                    </a:lnTo>
                    <a:lnTo>
                      <a:pt x="206375" y="199263"/>
                    </a:lnTo>
                    <a:lnTo>
                      <a:pt x="203073" y="202057"/>
                    </a:lnTo>
                    <a:lnTo>
                      <a:pt x="198755" y="204724"/>
                    </a:lnTo>
                    <a:lnTo>
                      <a:pt x="196850" y="205867"/>
                    </a:lnTo>
                    <a:lnTo>
                      <a:pt x="200025" y="210439"/>
                    </a:lnTo>
                    <a:lnTo>
                      <a:pt x="201422" y="212344"/>
                    </a:lnTo>
                    <a:lnTo>
                      <a:pt x="203454" y="213868"/>
                    </a:lnTo>
                    <a:lnTo>
                      <a:pt x="215392" y="216662"/>
                    </a:lnTo>
                    <a:lnTo>
                      <a:pt x="216281" y="225552"/>
                    </a:lnTo>
                    <a:lnTo>
                      <a:pt x="220218" y="220980"/>
                    </a:lnTo>
                    <a:lnTo>
                      <a:pt x="221742" y="220980"/>
                    </a:lnTo>
                    <a:lnTo>
                      <a:pt x="224663" y="222123"/>
                    </a:lnTo>
                    <a:lnTo>
                      <a:pt x="227584" y="224155"/>
                    </a:lnTo>
                    <a:lnTo>
                      <a:pt x="220599" y="223266"/>
                    </a:lnTo>
                    <a:lnTo>
                      <a:pt x="224028" y="226822"/>
                    </a:lnTo>
                    <a:lnTo>
                      <a:pt x="225552" y="228346"/>
                    </a:lnTo>
                    <a:lnTo>
                      <a:pt x="236855" y="223139"/>
                    </a:lnTo>
                    <a:lnTo>
                      <a:pt x="219202" y="215646"/>
                    </a:lnTo>
                    <a:lnTo>
                      <a:pt x="225044" y="212852"/>
                    </a:lnTo>
                    <a:lnTo>
                      <a:pt x="227584" y="211582"/>
                    </a:lnTo>
                    <a:lnTo>
                      <a:pt x="232791" y="208661"/>
                    </a:lnTo>
                    <a:lnTo>
                      <a:pt x="235204" y="206756"/>
                    </a:lnTo>
                    <a:lnTo>
                      <a:pt x="234696" y="206756"/>
                    </a:lnTo>
                    <a:lnTo>
                      <a:pt x="225171" y="210058"/>
                    </a:lnTo>
                    <a:lnTo>
                      <a:pt x="219329" y="212217"/>
                    </a:lnTo>
                    <a:lnTo>
                      <a:pt x="220218" y="207391"/>
                    </a:lnTo>
                    <a:lnTo>
                      <a:pt x="220599" y="205359"/>
                    </a:lnTo>
                    <a:lnTo>
                      <a:pt x="222123" y="203073"/>
                    </a:lnTo>
                    <a:lnTo>
                      <a:pt x="223901" y="200533"/>
                    </a:lnTo>
                    <a:lnTo>
                      <a:pt x="227584" y="206502"/>
                    </a:lnTo>
                    <a:lnTo>
                      <a:pt x="229362" y="204851"/>
                    </a:lnTo>
                    <a:lnTo>
                      <a:pt x="228981" y="200025"/>
                    </a:lnTo>
                    <a:lnTo>
                      <a:pt x="225044" y="199009"/>
                    </a:lnTo>
                    <a:lnTo>
                      <a:pt x="224282" y="195580"/>
                    </a:lnTo>
                    <a:lnTo>
                      <a:pt x="223774" y="193040"/>
                    </a:lnTo>
                    <a:lnTo>
                      <a:pt x="221488" y="193421"/>
                    </a:lnTo>
                    <a:lnTo>
                      <a:pt x="220091" y="193421"/>
                    </a:lnTo>
                    <a:lnTo>
                      <a:pt x="219329" y="193421"/>
                    </a:lnTo>
                    <a:lnTo>
                      <a:pt x="218948" y="193421"/>
                    </a:lnTo>
                    <a:lnTo>
                      <a:pt x="216916" y="190754"/>
                    </a:lnTo>
                    <a:lnTo>
                      <a:pt x="217805" y="188595"/>
                    </a:lnTo>
                    <a:lnTo>
                      <a:pt x="218821" y="188595"/>
                    </a:lnTo>
                    <a:lnTo>
                      <a:pt x="220091" y="188849"/>
                    </a:lnTo>
                    <a:lnTo>
                      <a:pt x="220980" y="189230"/>
                    </a:lnTo>
                    <a:lnTo>
                      <a:pt x="231902" y="193929"/>
                    </a:lnTo>
                    <a:lnTo>
                      <a:pt x="235204" y="204597"/>
                    </a:lnTo>
                    <a:lnTo>
                      <a:pt x="240157" y="203073"/>
                    </a:lnTo>
                    <a:lnTo>
                      <a:pt x="235331" y="190754"/>
                    </a:lnTo>
                    <a:lnTo>
                      <a:pt x="223901" y="182372"/>
                    </a:lnTo>
                    <a:lnTo>
                      <a:pt x="229997" y="178308"/>
                    </a:lnTo>
                    <a:lnTo>
                      <a:pt x="232664" y="176530"/>
                    </a:lnTo>
                    <a:lnTo>
                      <a:pt x="238252" y="182499"/>
                    </a:lnTo>
                    <a:lnTo>
                      <a:pt x="239395" y="183134"/>
                    </a:lnTo>
                    <a:lnTo>
                      <a:pt x="240030" y="183134"/>
                    </a:lnTo>
                    <a:lnTo>
                      <a:pt x="242189" y="182372"/>
                    </a:lnTo>
                    <a:lnTo>
                      <a:pt x="243205" y="181610"/>
                    </a:lnTo>
                    <a:lnTo>
                      <a:pt x="246126" y="179070"/>
                    </a:lnTo>
                    <a:lnTo>
                      <a:pt x="247777" y="178054"/>
                    </a:lnTo>
                    <a:lnTo>
                      <a:pt x="249428" y="177165"/>
                    </a:lnTo>
                    <a:lnTo>
                      <a:pt x="250190" y="177165"/>
                    </a:lnTo>
                    <a:lnTo>
                      <a:pt x="252349" y="177927"/>
                    </a:lnTo>
                    <a:lnTo>
                      <a:pt x="253619" y="179451"/>
                    </a:lnTo>
                    <a:lnTo>
                      <a:pt x="255143" y="185928"/>
                    </a:lnTo>
                    <a:lnTo>
                      <a:pt x="254381" y="189738"/>
                    </a:lnTo>
                    <a:lnTo>
                      <a:pt x="258826" y="189230"/>
                    </a:lnTo>
                    <a:lnTo>
                      <a:pt x="261366" y="188976"/>
                    </a:lnTo>
                    <a:lnTo>
                      <a:pt x="260604" y="192024"/>
                    </a:lnTo>
                    <a:lnTo>
                      <a:pt x="260096" y="194056"/>
                    </a:lnTo>
                    <a:lnTo>
                      <a:pt x="266319" y="189357"/>
                    </a:lnTo>
                    <a:lnTo>
                      <a:pt x="270129" y="186563"/>
                    </a:lnTo>
                    <a:lnTo>
                      <a:pt x="270764" y="193040"/>
                    </a:lnTo>
                    <a:lnTo>
                      <a:pt x="270637" y="193040"/>
                    </a:lnTo>
                    <a:lnTo>
                      <a:pt x="274828" y="195326"/>
                    </a:lnTo>
                    <a:lnTo>
                      <a:pt x="274701" y="189992"/>
                    </a:lnTo>
                    <a:lnTo>
                      <a:pt x="274701" y="187198"/>
                    </a:lnTo>
                    <a:lnTo>
                      <a:pt x="276479" y="186944"/>
                    </a:lnTo>
                    <a:lnTo>
                      <a:pt x="277368" y="191135"/>
                    </a:lnTo>
                    <a:lnTo>
                      <a:pt x="278003" y="194056"/>
                    </a:lnTo>
                    <a:lnTo>
                      <a:pt x="281559" y="191008"/>
                    </a:lnTo>
                    <a:lnTo>
                      <a:pt x="281686" y="189611"/>
                    </a:lnTo>
                    <a:lnTo>
                      <a:pt x="285623" y="180721"/>
                    </a:lnTo>
                    <a:lnTo>
                      <a:pt x="290957" y="178435"/>
                    </a:lnTo>
                    <a:lnTo>
                      <a:pt x="292608" y="176784"/>
                    </a:lnTo>
                    <a:lnTo>
                      <a:pt x="299212" y="177038"/>
                    </a:lnTo>
                    <a:lnTo>
                      <a:pt x="290322" y="181991"/>
                    </a:lnTo>
                    <a:lnTo>
                      <a:pt x="286131" y="184531"/>
                    </a:lnTo>
                    <a:lnTo>
                      <a:pt x="296418" y="185928"/>
                    </a:lnTo>
                    <a:lnTo>
                      <a:pt x="296418" y="192024"/>
                    </a:lnTo>
                    <a:lnTo>
                      <a:pt x="289560" y="200660"/>
                    </a:lnTo>
                    <a:lnTo>
                      <a:pt x="295148" y="203454"/>
                    </a:lnTo>
                    <a:lnTo>
                      <a:pt x="298196" y="204978"/>
                    </a:lnTo>
                    <a:lnTo>
                      <a:pt x="300101" y="203708"/>
                    </a:lnTo>
                    <a:lnTo>
                      <a:pt x="302895" y="207518"/>
                    </a:lnTo>
                    <a:lnTo>
                      <a:pt x="304038" y="207137"/>
                    </a:lnTo>
                    <a:lnTo>
                      <a:pt x="302006" y="196088"/>
                    </a:lnTo>
                    <a:lnTo>
                      <a:pt x="309372" y="194310"/>
                    </a:lnTo>
                    <a:lnTo>
                      <a:pt x="314198" y="200406"/>
                    </a:lnTo>
                    <a:lnTo>
                      <a:pt x="327787" y="191389"/>
                    </a:lnTo>
                    <a:lnTo>
                      <a:pt x="336931" y="194945"/>
                    </a:lnTo>
                    <a:lnTo>
                      <a:pt x="334772" y="198755"/>
                    </a:lnTo>
                    <a:lnTo>
                      <a:pt x="340360" y="199390"/>
                    </a:lnTo>
                    <a:lnTo>
                      <a:pt x="341884" y="200787"/>
                    </a:lnTo>
                    <a:lnTo>
                      <a:pt x="343916" y="205105"/>
                    </a:lnTo>
                    <a:lnTo>
                      <a:pt x="346202" y="207137"/>
                    </a:lnTo>
                    <a:lnTo>
                      <a:pt x="347091" y="201041"/>
                    </a:lnTo>
                    <a:lnTo>
                      <a:pt x="347091" y="201041"/>
                    </a:lnTo>
                    <a:lnTo>
                      <a:pt x="348234" y="198882"/>
                    </a:lnTo>
                    <a:lnTo>
                      <a:pt x="350139" y="191897"/>
                    </a:lnTo>
                    <a:lnTo>
                      <a:pt x="353441" y="189357"/>
                    </a:lnTo>
                    <a:lnTo>
                      <a:pt x="353441" y="189611"/>
                    </a:lnTo>
                    <a:lnTo>
                      <a:pt x="359410" y="190119"/>
                    </a:lnTo>
                    <a:lnTo>
                      <a:pt x="367665" y="187960"/>
                    </a:lnTo>
                    <a:lnTo>
                      <a:pt x="366395" y="176403"/>
                    </a:lnTo>
                    <a:lnTo>
                      <a:pt x="370713" y="174117"/>
                    </a:lnTo>
                    <a:lnTo>
                      <a:pt x="373253" y="172720"/>
                    </a:lnTo>
                    <a:lnTo>
                      <a:pt x="374269" y="173609"/>
                    </a:lnTo>
                    <a:lnTo>
                      <a:pt x="372364" y="177292"/>
                    </a:lnTo>
                    <a:lnTo>
                      <a:pt x="371221" y="179578"/>
                    </a:lnTo>
                    <a:lnTo>
                      <a:pt x="374777" y="178816"/>
                    </a:lnTo>
                    <a:lnTo>
                      <a:pt x="376428" y="178435"/>
                    </a:lnTo>
                    <a:lnTo>
                      <a:pt x="376936" y="179578"/>
                    </a:lnTo>
                    <a:lnTo>
                      <a:pt x="370078" y="183007"/>
                    </a:lnTo>
                    <a:lnTo>
                      <a:pt x="373380" y="192659"/>
                    </a:lnTo>
                    <a:lnTo>
                      <a:pt x="380619" y="183896"/>
                    </a:lnTo>
                    <a:lnTo>
                      <a:pt x="386080" y="183896"/>
                    </a:lnTo>
                    <a:lnTo>
                      <a:pt x="388366" y="183896"/>
                    </a:lnTo>
                    <a:lnTo>
                      <a:pt x="389509" y="184023"/>
                    </a:lnTo>
                    <a:lnTo>
                      <a:pt x="385953" y="189357"/>
                    </a:lnTo>
                    <a:lnTo>
                      <a:pt x="382778" y="190500"/>
                    </a:lnTo>
                    <a:lnTo>
                      <a:pt x="378206" y="193040"/>
                    </a:lnTo>
                    <a:lnTo>
                      <a:pt x="379730" y="197231"/>
                    </a:lnTo>
                    <a:lnTo>
                      <a:pt x="385191" y="201549"/>
                    </a:lnTo>
                    <a:lnTo>
                      <a:pt x="391795" y="195453"/>
                    </a:lnTo>
                    <a:lnTo>
                      <a:pt x="390271" y="200660"/>
                    </a:lnTo>
                    <a:lnTo>
                      <a:pt x="383921" y="204597"/>
                    </a:lnTo>
                    <a:lnTo>
                      <a:pt x="388874" y="205740"/>
                    </a:lnTo>
                    <a:lnTo>
                      <a:pt x="391160" y="206248"/>
                    </a:lnTo>
                    <a:lnTo>
                      <a:pt x="393700" y="194564"/>
                    </a:lnTo>
                    <a:lnTo>
                      <a:pt x="393192" y="189103"/>
                    </a:lnTo>
                    <a:lnTo>
                      <a:pt x="395097" y="187833"/>
                    </a:lnTo>
                    <a:lnTo>
                      <a:pt x="396240" y="187833"/>
                    </a:lnTo>
                    <a:lnTo>
                      <a:pt x="397256" y="187833"/>
                    </a:lnTo>
                    <a:lnTo>
                      <a:pt x="397764" y="187833"/>
                    </a:lnTo>
                    <a:lnTo>
                      <a:pt x="398780" y="187960"/>
                    </a:lnTo>
                    <a:lnTo>
                      <a:pt x="399288" y="187960"/>
                    </a:lnTo>
                    <a:lnTo>
                      <a:pt x="401828" y="187579"/>
                    </a:lnTo>
                    <a:lnTo>
                      <a:pt x="402590" y="185928"/>
                    </a:lnTo>
                    <a:lnTo>
                      <a:pt x="405384" y="181483"/>
                    </a:lnTo>
                    <a:lnTo>
                      <a:pt x="407289" y="178562"/>
                    </a:lnTo>
                    <a:lnTo>
                      <a:pt x="403860" y="178689"/>
                    </a:lnTo>
                    <a:lnTo>
                      <a:pt x="401574" y="178816"/>
                    </a:lnTo>
                    <a:lnTo>
                      <a:pt x="404368" y="177165"/>
                    </a:lnTo>
                    <a:lnTo>
                      <a:pt x="405257" y="176657"/>
                    </a:lnTo>
                    <a:lnTo>
                      <a:pt x="408051" y="175514"/>
                    </a:lnTo>
                    <a:lnTo>
                      <a:pt x="409321" y="175514"/>
                    </a:lnTo>
                    <a:lnTo>
                      <a:pt x="413004" y="176530"/>
                    </a:lnTo>
                    <a:lnTo>
                      <a:pt x="414401" y="177927"/>
                    </a:lnTo>
                    <a:lnTo>
                      <a:pt x="409194" y="183769"/>
                    </a:lnTo>
                    <a:lnTo>
                      <a:pt x="414147" y="186944"/>
                    </a:lnTo>
                    <a:lnTo>
                      <a:pt x="414528" y="180340"/>
                    </a:lnTo>
                    <a:lnTo>
                      <a:pt x="419100" y="180340"/>
                    </a:lnTo>
                    <a:lnTo>
                      <a:pt x="419354" y="180340"/>
                    </a:lnTo>
                    <a:lnTo>
                      <a:pt x="419735" y="182499"/>
                    </a:lnTo>
                    <a:lnTo>
                      <a:pt x="420116" y="184531"/>
                    </a:lnTo>
                    <a:lnTo>
                      <a:pt x="425069" y="183515"/>
                    </a:lnTo>
                    <a:lnTo>
                      <a:pt x="426466" y="180848"/>
                    </a:lnTo>
                    <a:lnTo>
                      <a:pt x="430403" y="179959"/>
                    </a:lnTo>
                    <a:lnTo>
                      <a:pt x="427482" y="176784"/>
                    </a:lnTo>
                    <a:lnTo>
                      <a:pt x="431038" y="170180"/>
                    </a:lnTo>
                    <a:lnTo>
                      <a:pt x="437134" y="170942"/>
                    </a:lnTo>
                    <a:lnTo>
                      <a:pt x="437007" y="174752"/>
                    </a:lnTo>
                    <a:lnTo>
                      <a:pt x="437007" y="176530"/>
                    </a:lnTo>
                    <a:lnTo>
                      <a:pt x="442341" y="177546"/>
                    </a:lnTo>
                    <a:lnTo>
                      <a:pt x="445008" y="178054"/>
                    </a:lnTo>
                    <a:lnTo>
                      <a:pt x="446786" y="181991"/>
                    </a:lnTo>
                    <a:lnTo>
                      <a:pt x="449199" y="182753"/>
                    </a:lnTo>
                    <a:lnTo>
                      <a:pt x="459359" y="186182"/>
                    </a:lnTo>
                    <a:lnTo>
                      <a:pt x="456692" y="188849"/>
                    </a:lnTo>
                    <a:lnTo>
                      <a:pt x="457327" y="191643"/>
                    </a:lnTo>
                    <a:lnTo>
                      <a:pt x="457708" y="193294"/>
                    </a:lnTo>
                    <a:lnTo>
                      <a:pt x="453644" y="195453"/>
                    </a:lnTo>
                    <a:lnTo>
                      <a:pt x="454533" y="197231"/>
                    </a:lnTo>
                    <a:lnTo>
                      <a:pt x="455422" y="198755"/>
                    </a:lnTo>
                    <a:lnTo>
                      <a:pt x="460375" y="195834"/>
                    </a:lnTo>
                    <a:lnTo>
                      <a:pt x="463296" y="194056"/>
                    </a:lnTo>
                    <a:lnTo>
                      <a:pt x="468249" y="195707"/>
                    </a:lnTo>
                    <a:lnTo>
                      <a:pt x="471043" y="193167"/>
                    </a:lnTo>
                    <a:lnTo>
                      <a:pt x="469773" y="190373"/>
                    </a:lnTo>
                    <a:lnTo>
                      <a:pt x="468884" y="188849"/>
                    </a:lnTo>
                    <a:lnTo>
                      <a:pt x="470789" y="187325"/>
                    </a:lnTo>
                    <a:lnTo>
                      <a:pt x="472567" y="185928"/>
                    </a:lnTo>
                    <a:lnTo>
                      <a:pt x="475742" y="193294"/>
                    </a:lnTo>
                    <a:lnTo>
                      <a:pt x="481457" y="193548"/>
                    </a:lnTo>
                    <a:lnTo>
                      <a:pt x="485648" y="200914"/>
                    </a:lnTo>
                    <a:lnTo>
                      <a:pt x="489966" y="200914"/>
                    </a:lnTo>
                    <a:lnTo>
                      <a:pt x="495681" y="200152"/>
                    </a:lnTo>
                    <a:lnTo>
                      <a:pt x="500126" y="198882"/>
                    </a:lnTo>
                    <a:lnTo>
                      <a:pt x="501650" y="192405"/>
                    </a:lnTo>
                    <a:lnTo>
                      <a:pt x="502412" y="189357"/>
                    </a:lnTo>
                    <a:lnTo>
                      <a:pt x="504571" y="189992"/>
                    </a:lnTo>
                    <a:lnTo>
                      <a:pt x="507238" y="188595"/>
                    </a:lnTo>
                    <a:lnTo>
                      <a:pt x="508381" y="188595"/>
                    </a:lnTo>
                    <a:lnTo>
                      <a:pt x="510921" y="189357"/>
                    </a:lnTo>
                    <a:lnTo>
                      <a:pt x="512318" y="191389"/>
                    </a:lnTo>
                    <a:lnTo>
                      <a:pt x="518414" y="194183"/>
                    </a:lnTo>
                    <a:lnTo>
                      <a:pt x="521970" y="195707"/>
                    </a:lnTo>
                    <a:lnTo>
                      <a:pt x="523621" y="191643"/>
                    </a:lnTo>
                    <a:lnTo>
                      <a:pt x="524510" y="189611"/>
                    </a:lnTo>
                    <a:lnTo>
                      <a:pt x="518287" y="185547"/>
                    </a:lnTo>
                    <a:lnTo>
                      <a:pt x="514604" y="185547"/>
                    </a:lnTo>
                    <a:lnTo>
                      <a:pt x="512318" y="185801"/>
                    </a:lnTo>
                    <a:lnTo>
                      <a:pt x="520573" y="181610"/>
                    </a:lnTo>
                    <a:lnTo>
                      <a:pt x="526288" y="181610"/>
                    </a:lnTo>
                    <a:lnTo>
                      <a:pt x="529844" y="181610"/>
                    </a:lnTo>
                    <a:lnTo>
                      <a:pt x="525907" y="187833"/>
                    </a:lnTo>
                    <a:lnTo>
                      <a:pt x="528447" y="187579"/>
                    </a:lnTo>
                    <a:lnTo>
                      <a:pt x="529463" y="187452"/>
                    </a:lnTo>
                    <a:lnTo>
                      <a:pt x="529336" y="187706"/>
                    </a:lnTo>
                    <a:lnTo>
                      <a:pt x="533019" y="184785"/>
                    </a:lnTo>
                    <a:lnTo>
                      <a:pt x="535178" y="185801"/>
                    </a:lnTo>
                    <a:lnTo>
                      <a:pt x="535178" y="185928"/>
                    </a:lnTo>
                    <a:lnTo>
                      <a:pt x="536829" y="181864"/>
                    </a:lnTo>
                    <a:lnTo>
                      <a:pt x="539115" y="181864"/>
                    </a:lnTo>
                    <a:lnTo>
                      <a:pt x="540512" y="181991"/>
                    </a:lnTo>
                    <a:lnTo>
                      <a:pt x="541401" y="182372"/>
                    </a:lnTo>
                    <a:lnTo>
                      <a:pt x="543687" y="181483"/>
                    </a:lnTo>
                    <a:lnTo>
                      <a:pt x="549783" y="177800"/>
                    </a:lnTo>
                    <a:lnTo>
                      <a:pt x="553339" y="177800"/>
                    </a:lnTo>
                    <a:lnTo>
                      <a:pt x="557657" y="178054"/>
                    </a:lnTo>
                    <a:lnTo>
                      <a:pt x="559816" y="178054"/>
                    </a:lnTo>
                    <a:lnTo>
                      <a:pt x="562229" y="179578"/>
                    </a:lnTo>
                    <a:lnTo>
                      <a:pt x="567563" y="176657"/>
                    </a:lnTo>
                    <a:lnTo>
                      <a:pt x="572008" y="181356"/>
                    </a:lnTo>
                    <a:lnTo>
                      <a:pt x="572262" y="175641"/>
                    </a:lnTo>
                    <a:lnTo>
                      <a:pt x="575564" y="175006"/>
                    </a:lnTo>
                    <a:lnTo>
                      <a:pt x="579755" y="176022"/>
                    </a:lnTo>
                    <a:lnTo>
                      <a:pt x="581787" y="176022"/>
                    </a:lnTo>
                    <a:lnTo>
                      <a:pt x="587883" y="175387"/>
                    </a:lnTo>
                    <a:lnTo>
                      <a:pt x="590931" y="174117"/>
                    </a:lnTo>
                    <a:lnTo>
                      <a:pt x="592074" y="173736"/>
                    </a:lnTo>
                    <a:lnTo>
                      <a:pt x="592582" y="173736"/>
                    </a:lnTo>
                    <a:lnTo>
                      <a:pt x="595503" y="175260"/>
                    </a:lnTo>
                    <a:lnTo>
                      <a:pt x="595503" y="177546"/>
                    </a:lnTo>
                    <a:lnTo>
                      <a:pt x="594995" y="181737"/>
                    </a:lnTo>
                    <a:lnTo>
                      <a:pt x="598932" y="182372"/>
                    </a:lnTo>
                    <a:lnTo>
                      <a:pt x="596773" y="173990"/>
                    </a:lnTo>
                    <a:lnTo>
                      <a:pt x="598424" y="173990"/>
                    </a:lnTo>
                    <a:lnTo>
                      <a:pt x="599694" y="173990"/>
                    </a:lnTo>
                    <a:lnTo>
                      <a:pt x="602107" y="173990"/>
                    </a:lnTo>
                    <a:lnTo>
                      <a:pt x="603250" y="173736"/>
                    </a:lnTo>
                    <a:lnTo>
                      <a:pt x="606806" y="172720"/>
                    </a:lnTo>
                    <a:lnTo>
                      <a:pt x="608330" y="171831"/>
                    </a:lnTo>
                    <a:lnTo>
                      <a:pt x="614172" y="168656"/>
                    </a:lnTo>
                    <a:lnTo>
                      <a:pt x="617474" y="168656"/>
                    </a:lnTo>
                    <a:lnTo>
                      <a:pt x="620268" y="168910"/>
                    </a:lnTo>
                    <a:lnTo>
                      <a:pt x="621792" y="169418"/>
                    </a:lnTo>
                    <a:lnTo>
                      <a:pt x="622808" y="169672"/>
                    </a:lnTo>
                    <a:lnTo>
                      <a:pt x="623316" y="169672"/>
                    </a:lnTo>
                    <a:lnTo>
                      <a:pt x="629031" y="168275"/>
                    </a:lnTo>
                    <a:lnTo>
                      <a:pt x="632206" y="167640"/>
                    </a:lnTo>
                    <a:lnTo>
                      <a:pt x="647700" y="175387"/>
                    </a:lnTo>
                    <a:lnTo>
                      <a:pt x="640207" y="177927"/>
                    </a:lnTo>
                    <a:lnTo>
                      <a:pt x="641604" y="180721"/>
                    </a:lnTo>
                    <a:lnTo>
                      <a:pt x="653161" y="177800"/>
                    </a:lnTo>
                    <a:lnTo>
                      <a:pt x="646684" y="176530"/>
                    </a:lnTo>
                    <a:lnTo>
                      <a:pt x="649605" y="174498"/>
                    </a:lnTo>
                    <a:lnTo>
                      <a:pt x="651002" y="173482"/>
                    </a:lnTo>
                    <a:lnTo>
                      <a:pt x="645414" y="168275"/>
                    </a:lnTo>
                    <a:lnTo>
                      <a:pt x="656082" y="164211"/>
                    </a:lnTo>
                    <a:lnTo>
                      <a:pt x="661924" y="162687"/>
                    </a:lnTo>
                    <a:lnTo>
                      <a:pt x="663067" y="165608"/>
                    </a:lnTo>
                    <a:lnTo>
                      <a:pt x="663575" y="167005"/>
                    </a:lnTo>
                    <a:lnTo>
                      <a:pt x="667766" y="166116"/>
                    </a:lnTo>
                    <a:lnTo>
                      <a:pt x="669798" y="165735"/>
                    </a:lnTo>
                    <a:lnTo>
                      <a:pt x="669798" y="165735"/>
                    </a:lnTo>
                    <a:lnTo>
                      <a:pt x="672719" y="167894"/>
                    </a:lnTo>
                    <a:lnTo>
                      <a:pt x="674497" y="169545"/>
                    </a:lnTo>
                    <a:lnTo>
                      <a:pt x="675386" y="169545"/>
                    </a:lnTo>
                    <a:lnTo>
                      <a:pt x="677291" y="169164"/>
                    </a:lnTo>
                    <a:lnTo>
                      <a:pt x="678307" y="168402"/>
                    </a:lnTo>
                    <a:lnTo>
                      <a:pt x="680593" y="168529"/>
                    </a:lnTo>
                    <a:lnTo>
                      <a:pt x="685927" y="166624"/>
                    </a:lnTo>
                    <a:lnTo>
                      <a:pt x="685292" y="160147"/>
                    </a:lnTo>
                    <a:lnTo>
                      <a:pt x="689229" y="159893"/>
                    </a:lnTo>
                    <a:lnTo>
                      <a:pt x="691134" y="159893"/>
                    </a:lnTo>
                    <a:lnTo>
                      <a:pt x="693166" y="159893"/>
                    </a:lnTo>
                    <a:lnTo>
                      <a:pt x="694055" y="160147"/>
                    </a:lnTo>
                    <a:lnTo>
                      <a:pt x="696341" y="160782"/>
                    </a:lnTo>
                    <a:lnTo>
                      <a:pt x="697357" y="160782"/>
                    </a:lnTo>
                    <a:lnTo>
                      <a:pt x="699770" y="160274"/>
                    </a:lnTo>
                    <a:lnTo>
                      <a:pt x="700913" y="158623"/>
                    </a:lnTo>
                    <a:lnTo>
                      <a:pt x="704850" y="165608"/>
                    </a:lnTo>
                    <a:lnTo>
                      <a:pt x="710819" y="160909"/>
                    </a:lnTo>
                    <a:lnTo>
                      <a:pt x="713486" y="157861"/>
                    </a:lnTo>
                    <a:lnTo>
                      <a:pt x="721614" y="155829"/>
                    </a:lnTo>
                    <a:lnTo>
                      <a:pt x="726567" y="154813"/>
                    </a:lnTo>
                    <a:lnTo>
                      <a:pt x="730758" y="168656"/>
                    </a:lnTo>
                    <a:lnTo>
                      <a:pt x="731901" y="164592"/>
                    </a:lnTo>
                    <a:lnTo>
                      <a:pt x="731139" y="162560"/>
                    </a:lnTo>
                    <a:lnTo>
                      <a:pt x="737997" y="153416"/>
                    </a:lnTo>
                    <a:lnTo>
                      <a:pt x="740029" y="155575"/>
                    </a:lnTo>
                    <a:lnTo>
                      <a:pt x="741426" y="157099"/>
                    </a:lnTo>
                    <a:lnTo>
                      <a:pt x="741680" y="154432"/>
                    </a:lnTo>
                    <a:lnTo>
                      <a:pt x="741807" y="153670"/>
                    </a:lnTo>
                    <a:lnTo>
                      <a:pt x="746633" y="153670"/>
                    </a:lnTo>
                    <a:lnTo>
                      <a:pt x="748538" y="153670"/>
                    </a:lnTo>
                    <a:lnTo>
                      <a:pt x="749173" y="159893"/>
                    </a:lnTo>
                    <a:lnTo>
                      <a:pt x="751459" y="158242"/>
                    </a:lnTo>
                    <a:lnTo>
                      <a:pt x="757682" y="152273"/>
                    </a:lnTo>
                    <a:lnTo>
                      <a:pt x="760984" y="154686"/>
                    </a:lnTo>
                    <a:lnTo>
                      <a:pt x="762254" y="155829"/>
                    </a:lnTo>
                    <a:lnTo>
                      <a:pt x="763651" y="156718"/>
                    </a:lnTo>
                    <a:lnTo>
                      <a:pt x="764286" y="156718"/>
                    </a:lnTo>
                    <a:lnTo>
                      <a:pt x="766318" y="156083"/>
                    </a:lnTo>
                    <a:lnTo>
                      <a:pt x="767461" y="155575"/>
                    </a:lnTo>
                    <a:lnTo>
                      <a:pt x="768604" y="155194"/>
                    </a:lnTo>
                    <a:lnTo>
                      <a:pt x="769239" y="155194"/>
                    </a:lnTo>
                    <a:lnTo>
                      <a:pt x="774573" y="156972"/>
                    </a:lnTo>
                    <a:lnTo>
                      <a:pt x="776351" y="159766"/>
                    </a:lnTo>
                    <a:lnTo>
                      <a:pt x="782193" y="154813"/>
                    </a:lnTo>
                    <a:lnTo>
                      <a:pt x="783844" y="160274"/>
                    </a:lnTo>
                    <a:lnTo>
                      <a:pt x="787527" y="155702"/>
                    </a:lnTo>
                    <a:lnTo>
                      <a:pt x="785241" y="152781"/>
                    </a:lnTo>
                    <a:lnTo>
                      <a:pt x="779145" y="151384"/>
                    </a:lnTo>
                    <a:lnTo>
                      <a:pt x="775970" y="151384"/>
                    </a:lnTo>
                    <a:lnTo>
                      <a:pt x="772414" y="151765"/>
                    </a:lnTo>
                    <a:lnTo>
                      <a:pt x="770509" y="152908"/>
                    </a:lnTo>
                    <a:lnTo>
                      <a:pt x="767588" y="154432"/>
                    </a:lnTo>
                    <a:lnTo>
                      <a:pt x="766572" y="154432"/>
                    </a:lnTo>
                    <a:lnTo>
                      <a:pt x="763397" y="153035"/>
                    </a:lnTo>
                    <a:lnTo>
                      <a:pt x="761619" y="150241"/>
                    </a:lnTo>
                    <a:lnTo>
                      <a:pt x="772287" y="148336"/>
                    </a:lnTo>
                    <a:lnTo>
                      <a:pt x="777494" y="147574"/>
                    </a:lnTo>
                    <a:lnTo>
                      <a:pt x="785368" y="146812"/>
                    </a:lnTo>
                    <a:lnTo>
                      <a:pt x="789178" y="146050"/>
                    </a:lnTo>
                    <a:lnTo>
                      <a:pt x="789178" y="120142"/>
                    </a:lnTo>
                    <a:lnTo>
                      <a:pt x="788416" y="119761"/>
                    </a:lnTo>
                    <a:lnTo>
                      <a:pt x="788035" y="119507"/>
                    </a:lnTo>
                    <a:lnTo>
                      <a:pt x="788289" y="118745"/>
                    </a:lnTo>
                    <a:lnTo>
                      <a:pt x="788924" y="118745"/>
                    </a:lnTo>
                    <a:lnTo>
                      <a:pt x="789178" y="118745"/>
                    </a:lnTo>
                    <a:lnTo>
                      <a:pt x="789178" y="110744"/>
                    </a:lnTo>
                    <a:lnTo>
                      <a:pt x="788035" y="112776"/>
                    </a:lnTo>
                    <a:lnTo>
                      <a:pt x="787527" y="113538"/>
                    </a:lnTo>
                    <a:lnTo>
                      <a:pt x="785241" y="109982"/>
                    </a:lnTo>
                    <a:lnTo>
                      <a:pt x="789178" y="109093"/>
                    </a:lnTo>
                    <a:lnTo>
                      <a:pt x="789178" y="0"/>
                    </a:lnTo>
                    <a:close/>
                    <a:moveTo>
                      <a:pt x="0" y="228473"/>
                    </a:moveTo>
                    <a:lnTo>
                      <a:pt x="0" y="237617"/>
                    </a:lnTo>
                    <a:lnTo>
                      <a:pt x="3683" y="238252"/>
                    </a:lnTo>
                    <a:lnTo>
                      <a:pt x="6350" y="240665"/>
                    </a:lnTo>
                    <a:lnTo>
                      <a:pt x="2032" y="229362"/>
                    </a:lnTo>
                    <a:lnTo>
                      <a:pt x="1016" y="228981"/>
                    </a:lnTo>
                    <a:lnTo>
                      <a:pt x="0" y="228473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513" t="-2226" r="-707" b="-1836"/>
                </a:stretch>
              </a:blipFill>
            </p:spPr>
          </p:sp>
        </p:grpSp>
      </p:grpSp>
      <p:grpSp>
        <p:nvGrpSpPr>
          <p:cNvPr name="Group 24" id="24"/>
          <p:cNvGrpSpPr/>
          <p:nvPr/>
        </p:nvGrpSpPr>
        <p:grpSpPr>
          <a:xfrm rot="0">
            <a:off x="4561209" y="2591932"/>
            <a:ext cx="9165582" cy="5136131"/>
            <a:chOff x="0" y="0"/>
            <a:chExt cx="12220776" cy="6848175"/>
          </a:xfrm>
        </p:grpSpPr>
        <p:sp>
          <p:nvSpPr>
            <p:cNvPr name="Freeform 25" id="25">
              <a:hlinkClick r:id="rId14" tooltip="https://youtu.be/8bBNAq6QGGI"/>
            </p:cNvPr>
            <p:cNvSpPr/>
            <p:nvPr/>
          </p:nvSpPr>
          <p:spPr>
            <a:xfrm flipH="false" flipV="false" rot="0">
              <a:off x="0" y="0"/>
              <a:ext cx="12220776" cy="6848175"/>
            </a:xfrm>
            <a:custGeom>
              <a:avLst/>
              <a:gdLst/>
              <a:ahLst/>
              <a:cxnLst/>
              <a:rect r="r" b="b" t="t" l="l"/>
              <a:pathLst>
                <a:path h="6848175" w="12220776">
                  <a:moveTo>
                    <a:pt x="0" y="0"/>
                  </a:moveTo>
                  <a:lnTo>
                    <a:pt x="12220776" y="0"/>
                  </a:lnTo>
                  <a:lnTo>
                    <a:pt x="12220776" y="6848175"/>
                  </a:lnTo>
                  <a:lnTo>
                    <a:pt x="0" y="6848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26" id="26">
              <a:hlinkClick r:id="rId17" tooltip="https://youtu.be/8bBNAq6QGGI"/>
            </p:cNvPr>
            <p:cNvSpPr/>
            <p:nvPr/>
          </p:nvSpPr>
          <p:spPr>
            <a:xfrm flipH="false" flipV="false" rot="0">
              <a:off x="4431182" y="1744881"/>
              <a:ext cx="3358412" cy="3358412"/>
            </a:xfrm>
            <a:custGeom>
              <a:avLst/>
              <a:gdLst/>
              <a:ahLst/>
              <a:cxnLst/>
              <a:rect r="r" b="b" t="t" l="l"/>
              <a:pathLst>
                <a:path h="3358412" w="3358412">
                  <a:moveTo>
                    <a:pt x="0" y="0"/>
                  </a:moveTo>
                  <a:lnTo>
                    <a:pt x="3358412" y="0"/>
                  </a:lnTo>
                  <a:lnTo>
                    <a:pt x="3358412" y="3358412"/>
                  </a:lnTo>
                  <a:lnTo>
                    <a:pt x="0" y="3358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-441127">
            <a:off x="984333" y="8841511"/>
            <a:ext cx="2563509" cy="493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9"/>
              </a:lnSpc>
            </a:pPr>
            <a:r>
              <a:rPr lang="en-US" sz="1923">
                <a:solidFill>
                  <a:srgbClr val="FFFFFF"/>
                </a:solidFill>
                <a:latin typeface="Times New Roman"/>
              </a:rPr>
              <a:t>Vertaald door</a:t>
            </a:r>
          </a:p>
          <a:p>
            <a:pPr algn="ctr">
              <a:lnSpc>
                <a:spcPts val="1769"/>
              </a:lnSpc>
            </a:pPr>
            <a:r>
              <a:rPr lang="en-US" sz="1923">
                <a:solidFill>
                  <a:srgbClr val="FFFFFF"/>
                </a:solidFill>
                <a:latin typeface="Times New Roman"/>
              </a:rPr>
              <a:t>Thomas Olden Heuvelt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0326" y="0"/>
            <a:ext cx="18339353" cy="10319995"/>
          </a:xfrm>
          <a:custGeom>
            <a:avLst/>
            <a:gdLst/>
            <a:ahLst/>
            <a:cxnLst/>
            <a:rect r="r" b="b" t="t" l="l"/>
            <a:pathLst>
              <a:path h="10319995" w="18339353">
                <a:moveTo>
                  <a:pt x="0" y="0"/>
                </a:moveTo>
                <a:lnTo>
                  <a:pt x="18339353" y="0"/>
                </a:lnTo>
                <a:lnTo>
                  <a:pt x="18339353" y="10319995"/>
                </a:lnTo>
                <a:lnTo>
                  <a:pt x="0" y="10319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0" t="-3241" r="-748" b="-4017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15222811" cy="85628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222812" cy="8562832"/>
            </a:xfrm>
            <a:custGeom>
              <a:avLst/>
              <a:gdLst/>
              <a:ahLst/>
              <a:cxnLst/>
              <a:rect r="r" b="b" t="t" l="l"/>
              <a:pathLst>
                <a:path h="8562832" w="15222812">
                  <a:moveTo>
                    <a:pt x="0" y="0"/>
                  </a:moveTo>
                  <a:lnTo>
                    <a:pt x="15222812" y="0"/>
                  </a:lnTo>
                  <a:lnTo>
                    <a:pt x="15222812" y="8562832"/>
                  </a:lnTo>
                  <a:lnTo>
                    <a:pt x="0" y="8562832"/>
                  </a:lnTo>
                  <a:close/>
                </a:path>
              </a:pathLst>
            </a:custGeom>
            <a:solidFill>
              <a:srgbClr val="63008B">
                <a:alpha val="4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5222811" cy="8572356"/>
            </a:xfrm>
            <a:prstGeom prst="rect">
              <a:avLst/>
            </a:prstGeom>
          </p:spPr>
          <p:txBody>
            <a:bodyPr anchor="ctr" rtlCol="false" tIns="16073" lIns="16073" bIns="16073" rIns="16073"/>
            <a:lstStyle/>
            <a:p>
              <a:pPr algn="ctr">
                <a:lnSpc>
                  <a:spcPts val="84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09755" y="1028700"/>
            <a:ext cx="16249545" cy="8229600"/>
            <a:chOff x="0" y="0"/>
            <a:chExt cx="4279716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7971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9716">
                  <a:moveTo>
                    <a:pt x="0" y="0"/>
                  </a:moveTo>
                  <a:lnTo>
                    <a:pt x="4279716" y="0"/>
                  </a:lnTo>
                  <a:lnTo>
                    <a:pt x="427971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27971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41754" y="6396877"/>
            <a:ext cx="7446246" cy="3890123"/>
            <a:chOff x="0" y="0"/>
            <a:chExt cx="9928329" cy="518683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2392"/>
              <a:ext cx="9928329" cy="5134439"/>
            </a:xfrm>
            <a:custGeom>
              <a:avLst/>
              <a:gdLst/>
              <a:ahLst/>
              <a:cxnLst/>
              <a:rect r="r" b="b" t="t" l="l"/>
              <a:pathLst>
                <a:path h="5134439" w="9928329">
                  <a:moveTo>
                    <a:pt x="0" y="0"/>
                  </a:moveTo>
                  <a:lnTo>
                    <a:pt x="9928329" y="0"/>
                  </a:lnTo>
                  <a:lnTo>
                    <a:pt x="9928329" y="5134439"/>
                  </a:lnTo>
                  <a:lnTo>
                    <a:pt x="0" y="5134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226125" y="0"/>
              <a:ext cx="4702203" cy="5068949"/>
            </a:xfrm>
            <a:custGeom>
              <a:avLst/>
              <a:gdLst/>
              <a:ahLst/>
              <a:cxnLst/>
              <a:rect r="r" b="b" t="t" l="l"/>
              <a:pathLst>
                <a:path h="5068949" w="4702203">
                  <a:moveTo>
                    <a:pt x="0" y="0"/>
                  </a:moveTo>
                  <a:lnTo>
                    <a:pt x="4702204" y="0"/>
                  </a:lnTo>
                  <a:lnTo>
                    <a:pt x="4702204" y="5068949"/>
                  </a:lnTo>
                  <a:lnTo>
                    <a:pt x="0" y="5068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5344008" y="117883"/>
              <a:ext cx="4584321" cy="4217575"/>
            </a:xfrm>
            <a:custGeom>
              <a:avLst/>
              <a:gdLst/>
              <a:ahLst/>
              <a:cxnLst/>
              <a:rect r="r" b="b" t="t" l="l"/>
              <a:pathLst>
                <a:path h="4217575" w="4584321">
                  <a:moveTo>
                    <a:pt x="0" y="0"/>
                  </a:moveTo>
                  <a:lnTo>
                    <a:pt x="4584321" y="0"/>
                  </a:lnTo>
                  <a:lnTo>
                    <a:pt x="4584321" y="4217574"/>
                  </a:lnTo>
                  <a:lnTo>
                    <a:pt x="0" y="4217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6199739" y="1028700"/>
            <a:ext cx="779557" cy="2227305"/>
          </a:xfrm>
          <a:custGeom>
            <a:avLst/>
            <a:gdLst/>
            <a:ahLst/>
            <a:cxnLst/>
            <a:rect r="r" b="b" t="t" l="l"/>
            <a:pathLst>
              <a:path h="2227305" w="779557">
                <a:moveTo>
                  <a:pt x="0" y="0"/>
                </a:moveTo>
                <a:lnTo>
                  <a:pt x="779557" y="0"/>
                </a:lnTo>
                <a:lnTo>
                  <a:pt x="779557" y="2227305"/>
                </a:lnTo>
                <a:lnTo>
                  <a:pt x="0" y="22273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432176" y="3647224"/>
            <a:ext cx="3423649" cy="5169692"/>
          </a:xfrm>
          <a:custGeom>
            <a:avLst/>
            <a:gdLst/>
            <a:ahLst/>
            <a:cxnLst/>
            <a:rect r="r" b="b" t="t" l="l"/>
            <a:pathLst>
              <a:path h="5169692" w="3423649">
                <a:moveTo>
                  <a:pt x="0" y="0"/>
                </a:moveTo>
                <a:lnTo>
                  <a:pt x="3423648" y="0"/>
                </a:lnTo>
                <a:lnTo>
                  <a:pt x="3423648" y="5169692"/>
                </a:lnTo>
                <a:lnTo>
                  <a:pt x="0" y="5169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0178244" y="4789100"/>
            <a:ext cx="2284446" cy="2284416"/>
            <a:chOff x="0" y="0"/>
            <a:chExt cx="741870" cy="74185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-16510" y="-16510"/>
              <a:ext cx="774700" cy="774827"/>
            </a:xfrm>
            <a:custGeom>
              <a:avLst/>
              <a:gdLst/>
              <a:ahLst/>
              <a:cxnLst/>
              <a:rect r="r" b="b" t="t" l="l"/>
              <a:pathLst>
                <a:path h="774827" w="774700">
                  <a:moveTo>
                    <a:pt x="355092" y="756920"/>
                  </a:moveTo>
                  <a:cubicBezTo>
                    <a:pt x="559181" y="774827"/>
                    <a:pt x="739140" y="623824"/>
                    <a:pt x="756920" y="419735"/>
                  </a:cubicBezTo>
                  <a:cubicBezTo>
                    <a:pt x="774700" y="215646"/>
                    <a:pt x="623824" y="35814"/>
                    <a:pt x="419735" y="17907"/>
                  </a:cubicBezTo>
                  <a:cubicBezTo>
                    <a:pt x="215646" y="0"/>
                    <a:pt x="35814" y="151003"/>
                    <a:pt x="17907" y="355092"/>
                  </a:cubicBezTo>
                  <a:cubicBezTo>
                    <a:pt x="0" y="559181"/>
                    <a:pt x="151003" y="739013"/>
                    <a:pt x="355092" y="756920"/>
                  </a:cubicBezTo>
                </a:path>
              </a:pathLst>
            </a:custGeom>
            <a:solidFill>
              <a:srgbClr val="005087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5171640" y="1714135"/>
            <a:ext cx="7944720" cy="1933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70"/>
              </a:lnSpc>
            </a:pPr>
            <a:r>
              <a:rPr lang="en-US" sz="10621">
                <a:solidFill>
                  <a:srgbClr val="EA5B0E"/>
                </a:solidFill>
                <a:latin typeface="Needleteeth Regular"/>
              </a:rPr>
              <a:t>Fan van Grimwoud?</a:t>
            </a:r>
          </a:p>
        </p:txBody>
      </p:sp>
      <p:sp>
        <p:nvSpPr>
          <p:cNvPr name="TextBox 18" id="18"/>
          <p:cNvSpPr txBox="true"/>
          <p:nvPr/>
        </p:nvSpPr>
        <p:spPr>
          <a:xfrm rot="300000">
            <a:off x="10422405" y="5051187"/>
            <a:ext cx="1820376" cy="1858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4"/>
              </a:lnSpc>
            </a:pPr>
            <a:r>
              <a:rPr lang="en-US" sz="2771" spc="27">
                <a:solidFill>
                  <a:srgbClr val="FFFFFF"/>
                </a:solidFill>
                <a:latin typeface="Bitter"/>
              </a:rPr>
              <a:t>Deel 2 verschijnt najaar 2024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DAF7c7E9A8U</dc:identifier>
  <dcterms:modified xsi:type="dcterms:W3CDTF">2011-08-01T06:04:30Z</dcterms:modified>
  <cp:revision>1</cp:revision>
  <dc:title>Boekbesprekingspakket Grimwoud</dc:title>
</cp:coreProperties>
</file>