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6" r:id="rId4"/>
    <p:sldId id="262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58C"/>
    <a:srgbClr val="315A74"/>
    <a:srgbClr val="C40000"/>
    <a:srgbClr val="11CFEF"/>
    <a:srgbClr val="6BE1F5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62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27-03-2023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54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27-03-2023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33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27-03-2023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65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27-03-2023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91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27-03-2023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79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27-03-2023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15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27-03-2023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18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27-03-2023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22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27-03-2023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76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27-03-2023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5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27-03-2023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95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ACC7-8A77-49BC-9FAC-7AB4EB442762}" type="datetimeFigureOut">
              <a:rPr lang="nl-NL" smtClean="0"/>
              <a:t>27-03-2023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15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8B05AC2-1DE9-90AA-D483-CBEDC55A07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881" y="1145512"/>
            <a:ext cx="6128239" cy="3426488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299010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979E4EDD-90E7-70D4-EE1D-65FDF34CE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881" y="1145512"/>
            <a:ext cx="6128239" cy="3426488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368254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2988312-4BB1-1CFE-4796-104AA5170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879" y="1027181"/>
            <a:ext cx="6128239" cy="3426488"/>
          </a:xfrm>
        </p:spPr>
        <p:txBody>
          <a:bodyPr/>
          <a:lstStyle/>
          <a:p>
            <a:r>
              <a:rPr lang="nl-NL" dirty="0">
                <a:solidFill>
                  <a:srgbClr val="1A458C"/>
                </a:solidFill>
                <a:latin typeface="Acta Bold" panose="02000503070000020004" pitchFamily="50" charset="0"/>
              </a:rPr>
              <a:t>Gebruik deze handige plaatjes voor je presentatie:</a:t>
            </a:r>
          </a:p>
        </p:txBody>
      </p:sp>
      <p:pic>
        <p:nvPicPr>
          <p:cNvPr id="8" name="Afbeelding 7" descr="Afbeelding met tekst, buiten, weg&#10;&#10;Automatisch gegenereerde beschrijving">
            <a:extLst>
              <a:ext uri="{FF2B5EF4-FFF2-40B4-BE49-F238E27FC236}">
                <a16:creationId xmlns:a16="http://schemas.microsoft.com/office/drawing/2014/main" id="{12BC025A-DA72-877B-4606-16D416DC0F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93" y="1434815"/>
            <a:ext cx="2110384" cy="3091676"/>
          </a:xfrm>
          <a:prstGeom prst="rect">
            <a:avLst/>
          </a:prstGeom>
        </p:spPr>
      </p:pic>
      <p:pic>
        <p:nvPicPr>
          <p:cNvPr id="4" name="Afbeelding 3" descr="Afbeelding met tekst, geel&#10;&#10;Automatisch gegenereerde beschrijving">
            <a:extLst>
              <a:ext uri="{FF2B5EF4-FFF2-40B4-BE49-F238E27FC236}">
                <a16:creationId xmlns:a16="http://schemas.microsoft.com/office/drawing/2014/main" id="{1EE5723D-5844-8EA6-19E6-7310086F82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30" y="1434816"/>
            <a:ext cx="2019760" cy="309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09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1C222639-CAFF-AC66-364D-DA9FB24510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4AB5AC5-8518-4B9C-9F0A-050A03558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16" y="2056205"/>
            <a:ext cx="1092461" cy="169968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7D9E5FA-4E2F-4C6C-9598-0794D4EFC2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36" y="2035394"/>
            <a:ext cx="1112950" cy="1719508"/>
          </a:xfrm>
          <a:prstGeom prst="rect">
            <a:avLst/>
          </a:prstGeom>
        </p:spPr>
      </p:pic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8BD5EE40-0C42-4BA5-B537-C21B0B9905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31" y="2056205"/>
            <a:ext cx="1112082" cy="1699688"/>
          </a:xfrm>
          <a:prstGeom prst="rect">
            <a:avLst/>
          </a:prstGeom>
        </p:spPr>
      </p:pic>
      <p:pic>
        <p:nvPicPr>
          <p:cNvPr id="4" name="Afbeelding 3" descr="Afbeelding met tekst, buiten, gebouw, toren&#10;&#10;Automatisch gegenereerde beschrijving">
            <a:extLst>
              <a:ext uri="{FF2B5EF4-FFF2-40B4-BE49-F238E27FC236}">
                <a16:creationId xmlns:a16="http://schemas.microsoft.com/office/drawing/2014/main" id="{8543F821-0AD3-C3C2-95FA-EABD6502B0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79" y="2056205"/>
            <a:ext cx="1100565" cy="1699688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0F175FCC-74B7-0993-BD3F-B56430B27E3D}"/>
              </a:ext>
            </a:extLst>
          </p:cNvPr>
          <p:cNvSpPr txBox="1"/>
          <p:nvPr/>
        </p:nvSpPr>
        <p:spPr>
          <a:xfrm>
            <a:off x="1726250" y="1132186"/>
            <a:ext cx="5691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rgbClr val="1A458C"/>
                </a:solidFill>
                <a:latin typeface="Acta Bold" panose="02000503070000020004" pitchFamily="50" charset="0"/>
                <a:cs typeface="Aharoni" panose="02010803020104030203" pitchFamily="2" charset="-79"/>
              </a:rPr>
              <a:t>Vond je de serie Kunstbende</a:t>
            </a:r>
            <a:r>
              <a:rPr lang="nl-NL" sz="2000" i="1" dirty="0">
                <a:solidFill>
                  <a:srgbClr val="1A458C"/>
                </a:solidFill>
                <a:latin typeface="Acta Bold" panose="02000503070000020004" pitchFamily="50" charset="0"/>
                <a:cs typeface="Aharoni" panose="02010803020104030203" pitchFamily="2" charset="-79"/>
              </a:rPr>
              <a:t> </a:t>
            </a:r>
            <a:r>
              <a:rPr lang="nl-NL" sz="2000" dirty="0">
                <a:solidFill>
                  <a:srgbClr val="1A458C"/>
                </a:solidFill>
                <a:latin typeface="Acta Bold" panose="02000503070000020004" pitchFamily="50" charset="0"/>
                <a:cs typeface="Aharoni" panose="02010803020104030203" pitchFamily="2" charset="-79"/>
              </a:rPr>
              <a:t>leuk? Dan zijn deze boeken misschien ook wat voor jou!</a:t>
            </a:r>
            <a:r>
              <a:rPr lang="nl-NL" sz="1600" dirty="0">
                <a:solidFill>
                  <a:srgbClr val="1A458C"/>
                </a:solidFill>
              </a:rPr>
              <a:t> </a:t>
            </a:r>
            <a:endParaRPr lang="nl-NL" sz="2000" dirty="0">
              <a:solidFill>
                <a:srgbClr val="1A458C"/>
              </a:solidFill>
              <a:latin typeface="Acta Bold" panose="02000503070000020004" pitchFamily="50" charset="0"/>
              <a:cs typeface="Aharoni" panose="02010803020104030203" pitchFamily="2" charset="-79"/>
            </a:endParaRP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5A60E076-90DA-3D1E-FCCF-85C104CA4A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885" y="2052957"/>
            <a:ext cx="1100565" cy="17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138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</TotalTime>
  <Words>29</Words>
  <Application>Microsoft Office PowerPoint</Application>
  <PresentationFormat>Diavoorstelling (16:9)</PresentationFormat>
  <Paragraphs>4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Acta Bold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>Intermax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Marilou van Kaam</dc:creator>
  <cp:lastModifiedBy>Kaam, Marilou van</cp:lastModifiedBy>
  <cp:revision>37</cp:revision>
  <dcterms:created xsi:type="dcterms:W3CDTF">2019-02-27T13:21:38Z</dcterms:created>
  <dcterms:modified xsi:type="dcterms:W3CDTF">2023-03-27T10:52:02Z</dcterms:modified>
</cp:coreProperties>
</file>