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7" r:id="rId5"/>
    <p:sldId id="266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15-05-2023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2E754DD7-A8A2-6497-3646-076B451CB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fiek&#10;&#10;Automatisch gegenereerde beschrijving">
            <a:extLst>
              <a:ext uri="{FF2B5EF4-FFF2-40B4-BE49-F238E27FC236}">
                <a16:creationId xmlns:a16="http://schemas.microsoft.com/office/drawing/2014/main" id="{CB3A1360-0F52-03B5-73B4-FED8D7D7B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68254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734C6E-B624-5D20-9D93-7CD039A3D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00348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D8F0A595-C216-65CF-EFD3-5E2BB5FD4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97474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ED1989D9-7A9F-B719-E511-72E9BD1C0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79" y="1413368"/>
            <a:ext cx="6128239" cy="3426488"/>
          </a:xfrm>
        </p:spPr>
        <p:txBody>
          <a:bodyPr/>
          <a:lstStyle/>
          <a:p>
            <a:r>
              <a:rPr lang="nl-NL" dirty="0">
                <a:solidFill>
                  <a:srgbClr val="1A458C"/>
                </a:solidFill>
              </a:rPr>
              <a:t>Gebruik deze handige plaatje voor je presentatie:</a:t>
            </a:r>
          </a:p>
        </p:txBody>
      </p:sp>
      <p:pic>
        <p:nvPicPr>
          <p:cNvPr id="5" name="Afbeelding 4" descr="Afbeelding met tekst, buiten, gebouw, toren&#10;&#10;Automatisch gegenereerde beschrijving">
            <a:extLst>
              <a:ext uri="{FF2B5EF4-FFF2-40B4-BE49-F238E27FC236}">
                <a16:creationId xmlns:a16="http://schemas.microsoft.com/office/drawing/2014/main" id="{520DC067-A1EF-4374-9FF2-4822896E4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79" y="1945715"/>
            <a:ext cx="1529288" cy="2361800"/>
          </a:xfrm>
          <a:prstGeom prst="rect">
            <a:avLst/>
          </a:prstGeom>
        </p:spPr>
      </p:pic>
      <p:pic>
        <p:nvPicPr>
          <p:cNvPr id="9" name="Afbeelding 8" descr="Afbeelding met tekst, hemel, buitenshuis, teken&#10;&#10;Automatisch gegenereerde beschrijving">
            <a:extLst>
              <a:ext uri="{FF2B5EF4-FFF2-40B4-BE49-F238E27FC236}">
                <a16:creationId xmlns:a16="http://schemas.microsoft.com/office/drawing/2014/main" id="{D3CBE638-7AB9-075C-9E2F-27A80AF5F5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25" y="1945714"/>
            <a:ext cx="1538337" cy="2361800"/>
          </a:xfrm>
          <a:prstGeom prst="rect">
            <a:avLst/>
          </a:prstGeom>
        </p:spPr>
      </p:pic>
      <p:pic>
        <p:nvPicPr>
          <p:cNvPr id="11" name="Afbeelding 10" descr="Afbeelding met tekst, rit&#10;&#10;Automatisch gegenereerde beschrijving">
            <a:extLst>
              <a:ext uri="{FF2B5EF4-FFF2-40B4-BE49-F238E27FC236}">
                <a16:creationId xmlns:a16="http://schemas.microsoft.com/office/drawing/2014/main" id="{D47471ED-E8F4-7D08-1349-758980A3D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20" y="1945713"/>
            <a:ext cx="1540148" cy="2361800"/>
          </a:xfrm>
          <a:prstGeom prst="rect">
            <a:avLst/>
          </a:prstGeom>
        </p:spPr>
      </p:pic>
      <p:pic>
        <p:nvPicPr>
          <p:cNvPr id="13" name="Afbeelding 12" descr="Afbeelding met agenda&#10;&#10;Automatisch gegenereerde beschrijving">
            <a:extLst>
              <a:ext uri="{FF2B5EF4-FFF2-40B4-BE49-F238E27FC236}">
                <a16:creationId xmlns:a16="http://schemas.microsoft.com/office/drawing/2014/main" id="{124CD52F-B809-A716-8EEA-4839B78602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15" y="1945712"/>
            <a:ext cx="1535774" cy="23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0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fiek&#10;&#10;Automatisch gegenereerde beschrijving">
            <a:extLst>
              <a:ext uri="{FF2B5EF4-FFF2-40B4-BE49-F238E27FC236}">
                <a16:creationId xmlns:a16="http://schemas.microsoft.com/office/drawing/2014/main" id="{75F95894-2873-5553-157D-3977E8C27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726250" y="1132186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Vond je de serie Wereldspionnen</a:t>
            </a:r>
            <a:r>
              <a:rPr lang="nl-NL" sz="2000" i="1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 </a:t>
            </a:r>
            <a:r>
              <a:rPr lang="nl-NL" sz="2000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leuk? Dan zijn deze boeken misschien ook wat voor jou!</a:t>
            </a:r>
            <a:r>
              <a:rPr lang="nl-NL" sz="1600" dirty="0">
                <a:solidFill>
                  <a:srgbClr val="1A458C"/>
                </a:solidFill>
              </a:rPr>
              <a:t> </a:t>
            </a:r>
            <a:endParaRPr lang="nl-NL" sz="2000" dirty="0">
              <a:solidFill>
                <a:srgbClr val="1A458C"/>
              </a:solidFill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AB5AC5-8518-4B9C-9F0A-050A03558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30" y="1987378"/>
            <a:ext cx="1198993" cy="186543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D9E5FA-4E2F-4C6C-9598-0794D4EFC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82" y="1949419"/>
            <a:ext cx="1224245" cy="1891459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633C68D-FE58-CDF7-E9D0-4629762C5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79" y="1986721"/>
            <a:ext cx="1198993" cy="1854157"/>
          </a:xfrm>
          <a:prstGeom prst="rect">
            <a:avLst/>
          </a:prstGeom>
        </p:spPr>
      </p:pic>
      <p:pic>
        <p:nvPicPr>
          <p:cNvPr id="9" name="Afbeelding 8" descr="Afbeelding met tekst, buitenshuis, weg&#10;&#10;Automatisch gegenereerde beschrijving">
            <a:extLst>
              <a:ext uri="{FF2B5EF4-FFF2-40B4-BE49-F238E27FC236}">
                <a16:creationId xmlns:a16="http://schemas.microsoft.com/office/drawing/2014/main" id="{8325D10F-B830-D7E0-2CD8-391D8A89D7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83" y="1986720"/>
            <a:ext cx="1265652" cy="1854158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71C2F079-836D-103E-D826-A07289DD8C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1986719"/>
            <a:ext cx="1223667" cy="18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33</Words>
  <Application>Microsoft Office PowerPoint</Application>
  <PresentationFormat>Diavoorstelling (16:9)</PresentationFormat>
  <Paragraphs>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Acta Bold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35</cp:revision>
  <dcterms:created xsi:type="dcterms:W3CDTF">2019-02-27T13:21:38Z</dcterms:created>
  <dcterms:modified xsi:type="dcterms:W3CDTF">2023-05-15T07:41:25Z</dcterms:modified>
</cp:coreProperties>
</file>