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A21"/>
    <a:srgbClr val="1A458C"/>
    <a:srgbClr val="315A74"/>
    <a:srgbClr val="C40000"/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14" d="100"/>
          <a:sy n="214" d="100"/>
        </p:scale>
        <p:origin x="31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17-01-2023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17-01-2023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17-01-2023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17-01-2023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17-01-2023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17-01-2023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17-01-2023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17-01-2023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17-01-2023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17-01-2023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17-01-2023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17-01-2023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F09B7FE-2FDD-47CE-A3AB-2932D720C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692CBE7-B8B7-48AC-B0D2-31AC831ED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58930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3C2FD41-47E2-445A-B15B-99584B0A8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41480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BB9376C-1E44-CCF0-F03F-9A82C25C1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Ondertitel 2">
            <a:extLst>
              <a:ext uri="{FF2B5EF4-FFF2-40B4-BE49-F238E27FC236}">
                <a16:creationId xmlns:a16="http://schemas.microsoft.com/office/drawing/2014/main" id="{D534AF36-9742-437F-B041-42F284DD4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5381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73523CD6-1D12-022C-C729-A3EB94F7C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36FF5F8B-5273-4617-B169-54C152326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21" y="1274993"/>
            <a:ext cx="5354558" cy="368380"/>
          </a:xfrm>
        </p:spPr>
        <p:txBody>
          <a:bodyPr>
            <a:normAutofit/>
          </a:bodyPr>
          <a:lstStyle/>
          <a:p>
            <a:r>
              <a:rPr lang="nl-NL" sz="1600" dirty="0">
                <a:solidFill>
                  <a:srgbClr val="CE1A21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Gebruik deze handige plaatjes voor je presentatie:</a:t>
            </a:r>
            <a:endParaRPr lang="nl-NL" sz="1600" dirty="0">
              <a:solidFill>
                <a:srgbClr val="CE1A21"/>
              </a:solidFill>
              <a:latin typeface="Acta Book" panose="02000503070000020004" pitchFamily="50" charset="0"/>
            </a:endParaRPr>
          </a:p>
        </p:txBody>
      </p:sp>
      <p:pic>
        <p:nvPicPr>
          <p:cNvPr id="5" name="Afbeelding 4" descr="Afbeelding met brandkraan&#10;&#10;Automatisch gegenereerde beschrijving">
            <a:extLst>
              <a:ext uri="{FF2B5EF4-FFF2-40B4-BE49-F238E27FC236}">
                <a16:creationId xmlns:a16="http://schemas.microsoft.com/office/drawing/2014/main" id="{72113E46-A88F-4C9C-BDCA-58D57C110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96" y="1684620"/>
            <a:ext cx="1413519" cy="2183887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737C09D9-6588-482A-853B-191C4CDB5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14" y="1684620"/>
            <a:ext cx="1428886" cy="218388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696E42D-8147-4F41-A607-C938C1610E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99" y="1684619"/>
            <a:ext cx="1413401" cy="2183888"/>
          </a:xfrm>
          <a:prstGeom prst="rect">
            <a:avLst/>
          </a:prstGeom>
        </p:spPr>
      </p:pic>
      <p:pic>
        <p:nvPicPr>
          <p:cNvPr id="6" name="Afbeelding 5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6BB545D1-E949-F0C3-478F-0EE60A68BD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84" y="1682290"/>
            <a:ext cx="1419612" cy="21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FAA771C-3A85-D5CC-CE8A-E8B5B2D68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17708" y="1513064"/>
            <a:ext cx="7247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C00000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Vond je de serie Dader op het spoor leuk? Dan zijn deze boeken misschien ook wat voor jou!</a:t>
            </a:r>
            <a:r>
              <a:rPr lang="nl-NL" sz="1600" dirty="0">
                <a:solidFill>
                  <a:srgbClr val="C00000"/>
                </a:solidFill>
              </a:rPr>
              <a:t> </a:t>
            </a:r>
            <a:endParaRPr lang="nl-NL" sz="2000" dirty="0">
              <a:solidFill>
                <a:srgbClr val="C00000"/>
              </a:solidFill>
              <a:latin typeface="Acta Bold" panose="02000503070000020004" pitchFamily="50" charset="0"/>
              <a:cs typeface="Aharoni" panose="02010803020104030203" pitchFamily="2" charset="-79"/>
            </a:endParaRPr>
          </a:p>
        </p:txBody>
      </p:sp>
      <p:pic>
        <p:nvPicPr>
          <p:cNvPr id="6" name="Afbeelding 5" descr="Afbeelding met tekst, buiten, weg&#10;&#10;Automatisch gegenereerde beschrijving">
            <a:extLst>
              <a:ext uri="{FF2B5EF4-FFF2-40B4-BE49-F238E27FC236}">
                <a16:creationId xmlns:a16="http://schemas.microsoft.com/office/drawing/2014/main" id="{5730FB86-8DC9-EC66-544E-B800706E3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85" y="2216367"/>
            <a:ext cx="1299152" cy="1903236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F8BF236-E1D4-EF95-28E7-F376E73B1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46" y="2216367"/>
            <a:ext cx="1236303" cy="1903236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BBFABE0E-E10B-0B0E-A414-D551AFD855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64" y="2216367"/>
            <a:ext cx="1248023" cy="1903236"/>
          </a:xfrm>
          <a:prstGeom prst="rect">
            <a:avLst/>
          </a:prstGeom>
        </p:spPr>
      </p:pic>
      <p:pic>
        <p:nvPicPr>
          <p:cNvPr id="14" name="Afbeelding 13" descr="Afbeelding met tekst, buiten, gebouw, toren&#10;&#10;Automatisch gegenereerde beschrijving">
            <a:extLst>
              <a:ext uri="{FF2B5EF4-FFF2-40B4-BE49-F238E27FC236}">
                <a16:creationId xmlns:a16="http://schemas.microsoft.com/office/drawing/2014/main" id="{D9004E52-EE95-9C8C-23FD-EA780A7EC7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32" y="2216367"/>
            <a:ext cx="1242810" cy="1919370"/>
          </a:xfrm>
          <a:prstGeom prst="rect">
            <a:avLst/>
          </a:prstGeom>
        </p:spPr>
      </p:pic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81B72348-F234-EE80-D793-F302C108A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73" y="2216367"/>
            <a:ext cx="1236303" cy="19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36</Words>
  <Application>Microsoft Office PowerPoint</Application>
  <PresentationFormat>Diavoorstelling (16:9)</PresentationFormat>
  <Paragraphs>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Acta Bold</vt:lpstr>
      <vt:lpstr>Acta Book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34</cp:revision>
  <dcterms:created xsi:type="dcterms:W3CDTF">2019-02-27T13:21:38Z</dcterms:created>
  <dcterms:modified xsi:type="dcterms:W3CDTF">2023-01-17T13:10:41Z</dcterms:modified>
</cp:coreProperties>
</file>