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1" r:id="rId3"/>
    <p:sldId id="262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76C8"/>
    <a:srgbClr val="1A458C"/>
    <a:srgbClr val="315A74"/>
    <a:srgbClr val="C40000"/>
    <a:srgbClr val="11CFEF"/>
    <a:srgbClr val="6BE1F5"/>
    <a:srgbClr val="F2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62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10-02-2022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254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10-02-2022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233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10-02-2022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365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10-02-2022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91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10-02-2022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79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10-02-2022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15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10-02-2022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18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10-02-2022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422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10-02-2022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76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10-02-2022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75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10-02-2022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695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0ACC7-8A77-49BC-9FAC-7AB4EB442762}" type="datetimeFigureOut">
              <a:rPr lang="nl-NL" smtClean="0"/>
              <a:t>10-02-2022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015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99DEA5E9-FFE3-4535-BD12-C548FFE135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07881" y="1145512"/>
            <a:ext cx="6128239" cy="3426488"/>
          </a:xfrm>
        </p:spPr>
        <p:txBody>
          <a:bodyPr/>
          <a:lstStyle/>
          <a:p>
            <a:r>
              <a:rPr lang="nl-NL" dirty="0"/>
              <a:t>Tekst hier</a:t>
            </a:r>
          </a:p>
        </p:txBody>
      </p:sp>
    </p:spTree>
    <p:extLst>
      <p:ext uri="{BB962C8B-B14F-4D97-AF65-F5344CB8AC3E}">
        <p14:creationId xmlns:p14="http://schemas.microsoft.com/office/powerpoint/2010/main" val="368254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83B5EB24-18E8-4718-9AC7-AE6E4B22DC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Ondertitel 2">
            <a:extLst>
              <a:ext uri="{FF2B5EF4-FFF2-40B4-BE49-F238E27FC236}">
                <a16:creationId xmlns:a16="http://schemas.microsoft.com/office/drawing/2014/main" id="{36FF5F8B-5273-4617-B169-54C152326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20" y="728979"/>
            <a:ext cx="5354558" cy="36838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accent5">
                    <a:lumMod val="75000"/>
                  </a:schemeClr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Gebruik dit handige plaatje voor je presentatie:</a:t>
            </a:r>
            <a:endParaRPr lang="nl-NL" dirty="0">
              <a:solidFill>
                <a:schemeClr val="accent5">
                  <a:lumMod val="75000"/>
                </a:schemeClr>
              </a:solidFill>
              <a:latin typeface="Acta Book" panose="02000503070000020004" pitchFamily="50" charset="0"/>
            </a:endParaRPr>
          </a:p>
        </p:txBody>
      </p:sp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8AECFFB8-04A1-4A3A-9D71-FFC019ED19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008" y="1330833"/>
            <a:ext cx="2007983" cy="30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8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 descr="Afbeelding met tekst&#10;&#10;Automatisch gegenereerde beschrijving">
            <a:extLst>
              <a:ext uri="{FF2B5EF4-FFF2-40B4-BE49-F238E27FC236}">
                <a16:creationId xmlns:a16="http://schemas.microsoft.com/office/drawing/2014/main" id="{F8E7518A-8E5C-4418-A75A-5DCD14246D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1726250" y="841867"/>
            <a:ext cx="56914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dirty="0">
                <a:solidFill>
                  <a:schemeClr val="accent5">
                    <a:lumMod val="75000"/>
                  </a:schemeClr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Vond je de </a:t>
            </a:r>
            <a:r>
              <a:rPr lang="nl-NL" sz="2000" i="1" dirty="0" err="1">
                <a:solidFill>
                  <a:schemeClr val="accent5">
                    <a:lumMod val="75000"/>
                  </a:schemeClr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De</a:t>
            </a:r>
            <a:r>
              <a:rPr lang="nl-NL" sz="2000" i="1" dirty="0">
                <a:solidFill>
                  <a:schemeClr val="accent5">
                    <a:lumMod val="75000"/>
                  </a:schemeClr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 school op de rand van Sageland </a:t>
            </a:r>
            <a:r>
              <a:rPr lang="nl-NL" sz="2000" dirty="0">
                <a:solidFill>
                  <a:schemeClr val="accent5">
                    <a:lumMod val="75000"/>
                  </a:schemeClr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leuk? Dan zijn deze boeken misschien ook wat voor jou!</a:t>
            </a:r>
            <a:r>
              <a:rPr lang="nl-NL" sz="1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nl-NL" sz="2000" dirty="0">
              <a:solidFill>
                <a:schemeClr val="accent5">
                  <a:lumMod val="75000"/>
                </a:schemeClr>
              </a:solidFill>
              <a:latin typeface="Acta Bold" panose="02000503070000020004" pitchFamily="50" charset="0"/>
              <a:cs typeface="Aharoni" panose="02010803020104030203" pitchFamily="2" charset="-79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460D482E-D93E-4237-8EA7-250D1A8A70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655" y="1961501"/>
            <a:ext cx="1243699" cy="1891459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4AB5AC5-8518-4B9C-9F0A-050A03558D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598" y="1960322"/>
            <a:ext cx="1223290" cy="1903237"/>
          </a:xfrm>
          <a:prstGeom prst="rect">
            <a:avLst/>
          </a:prstGeom>
        </p:spPr>
      </p:pic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D9B9B8B9-7D9A-49F0-9A87-E54A3909DAC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523" y="1965613"/>
            <a:ext cx="1237167" cy="1899052"/>
          </a:xfrm>
          <a:prstGeom prst="rect">
            <a:avLst/>
          </a:prstGeom>
        </p:spPr>
      </p:pic>
      <p:pic>
        <p:nvPicPr>
          <p:cNvPr id="6" name="Afbeelding 5" descr="Afbeelding met tekst&#10;&#10;Automatisch gegenereerde beschrijving">
            <a:extLst>
              <a:ext uri="{FF2B5EF4-FFF2-40B4-BE49-F238E27FC236}">
                <a16:creationId xmlns:a16="http://schemas.microsoft.com/office/drawing/2014/main" id="{EB53958D-D388-4E82-96D4-5A59E2D0B4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263" y="1960322"/>
            <a:ext cx="1245280" cy="189905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C0CAC2F8-61F3-4F8A-BB36-DE6FDEF172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357" y="1960322"/>
            <a:ext cx="1237167" cy="189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0138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670</TotalTime>
  <Words>32</Words>
  <Application>Microsoft Office PowerPoint</Application>
  <PresentationFormat>Diavoorstelling (16:9)</PresentationFormat>
  <Paragraphs>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Acta Bold</vt:lpstr>
      <vt:lpstr>Acta Book</vt:lpstr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Company>Intermax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Marilou van Kaam</dc:creator>
  <cp:lastModifiedBy>Kaam, Marilou van</cp:lastModifiedBy>
  <cp:revision>36</cp:revision>
  <dcterms:created xsi:type="dcterms:W3CDTF">2019-02-27T13:21:38Z</dcterms:created>
  <dcterms:modified xsi:type="dcterms:W3CDTF">2022-02-10T13:27:55Z</dcterms:modified>
</cp:coreProperties>
</file>