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64" r:id="rId4"/>
    <p:sldId id="261" r:id="rId5"/>
    <p:sldId id="262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76C8"/>
    <a:srgbClr val="1A458C"/>
    <a:srgbClr val="315A74"/>
    <a:srgbClr val="C40000"/>
    <a:srgbClr val="11CFEF"/>
    <a:srgbClr val="6BE1F5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62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09-02-2022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54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09-02-2022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33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09-02-2022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65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09-02-2022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91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09-02-2022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79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09-02-2022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15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09-02-2022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18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09-02-2022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22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09-02-2022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76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09-02-2022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5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09-02-2022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95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ACC7-8A77-49BC-9FAC-7AB4EB442762}" type="datetimeFigureOut">
              <a:rPr lang="nl-NL" smtClean="0"/>
              <a:t>09-02-2022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15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13E95599-E305-40A1-A6EC-424085DB99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881" y="1145512"/>
            <a:ext cx="6128239" cy="3426488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368254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3F4F1088-29AC-4088-BAFA-6FB1EADE7F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881" y="1145512"/>
            <a:ext cx="6128239" cy="3426488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299010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CBA006C-CC51-484F-BFFB-06B03342B1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881" y="1145512"/>
            <a:ext cx="6128239" cy="3426488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2206504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8A9ED684-2CB0-4EC9-A4E7-09D57DD4FF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Ondertitel 2">
            <a:extLst>
              <a:ext uri="{FF2B5EF4-FFF2-40B4-BE49-F238E27FC236}">
                <a16:creationId xmlns:a16="http://schemas.microsoft.com/office/drawing/2014/main" id="{36FF5F8B-5273-4617-B169-54C152326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9524" y="884814"/>
            <a:ext cx="5354558" cy="36838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5E76C8"/>
                </a:solidFill>
                <a:latin typeface="Acta Bold" panose="02000503070000020004" pitchFamily="50" charset="0"/>
                <a:cs typeface="Aharoni" panose="02010803020104030203" pitchFamily="2" charset="-79"/>
              </a:rPr>
              <a:t>Gebruik dit handige plaatje voor je presentatie:</a:t>
            </a:r>
            <a:endParaRPr lang="nl-NL" dirty="0">
              <a:solidFill>
                <a:srgbClr val="5E76C8"/>
              </a:solidFill>
              <a:latin typeface="Acta Book" panose="02000503070000020004" pitchFamily="50" charset="0"/>
            </a:endParaRPr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31B291CF-5E65-4682-A29D-A76A5C317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46" y="1345049"/>
            <a:ext cx="1931914" cy="298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87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4997B23A-208E-4A78-A775-F010B088D5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726250" y="963247"/>
            <a:ext cx="5691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rgbClr val="5E76C8"/>
                </a:solidFill>
                <a:latin typeface="Acta Bold" panose="02000503070000020004" pitchFamily="50" charset="0"/>
                <a:cs typeface="Aharoni" panose="02010803020104030203" pitchFamily="2" charset="-79"/>
              </a:rPr>
              <a:t>Vond je de </a:t>
            </a:r>
            <a:r>
              <a:rPr lang="nl-NL" sz="2000" dirty="0" err="1">
                <a:solidFill>
                  <a:srgbClr val="5E76C8"/>
                </a:solidFill>
                <a:latin typeface="Acta Bold" panose="02000503070000020004" pitchFamily="50" charset="0"/>
                <a:cs typeface="Aharoni" panose="02010803020104030203" pitchFamily="2" charset="-79"/>
              </a:rPr>
              <a:t>De</a:t>
            </a:r>
            <a:r>
              <a:rPr lang="nl-NL" sz="2000" dirty="0">
                <a:solidFill>
                  <a:srgbClr val="5E76C8"/>
                </a:solidFill>
                <a:latin typeface="Acta Bold" panose="02000503070000020004" pitchFamily="50" charset="0"/>
                <a:cs typeface="Aharoni" panose="02010803020104030203" pitchFamily="2" charset="-79"/>
              </a:rPr>
              <a:t> grote vos-serie leuk? Dan zijn deze boeken misschien ook wat voor jou!</a:t>
            </a:r>
            <a:r>
              <a:rPr lang="nl-NL" sz="1600" dirty="0">
                <a:solidFill>
                  <a:srgbClr val="5E76C8"/>
                </a:solidFill>
              </a:rPr>
              <a:t> </a:t>
            </a:r>
            <a:endParaRPr lang="nl-NL" sz="2000" dirty="0">
              <a:solidFill>
                <a:srgbClr val="5E76C8"/>
              </a:solidFill>
              <a:latin typeface="Acta Bold" panose="02000503070000020004" pitchFamily="50" charset="0"/>
              <a:cs typeface="Aharoni" panose="02010803020104030203" pitchFamily="2" charset="-79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60D482E-D93E-4237-8EA7-250D1A8A7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55" y="1961501"/>
            <a:ext cx="1243699" cy="1891459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4AB5AC5-8518-4B9C-9F0A-050A03558D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98" y="1960322"/>
            <a:ext cx="1223290" cy="1903237"/>
          </a:xfrm>
          <a:prstGeom prst="rect">
            <a:avLst/>
          </a:prstGeom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D9B9B8B9-7D9A-49F0-9A87-E54A3909DA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23" y="1965613"/>
            <a:ext cx="1237167" cy="1899052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EB53958D-D388-4E82-96D4-5A59E2D0B4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263" y="1960322"/>
            <a:ext cx="1245280" cy="189905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0CAC2F8-61F3-4F8A-BB36-DE6FDEF172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357" y="1960322"/>
            <a:ext cx="1237167" cy="189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138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668</TotalTime>
  <Words>32</Words>
  <Application>Microsoft Office PowerPoint</Application>
  <PresentationFormat>Diavoorstelling (16:9)</PresentationFormat>
  <Paragraphs>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Acta Bold</vt:lpstr>
      <vt:lpstr>Acta Book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Intermax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Marilou van Kaam</dc:creator>
  <cp:lastModifiedBy>Kaam, Marilou van</cp:lastModifiedBy>
  <cp:revision>35</cp:revision>
  <dcterms:created xsi:type="dcterms:W3CDTF">2019-02-27T13:21:38Z</dcterms:created>
  <dcterms:modified xsi:type="dcterms:W3CDTF">2022-02-09T15:50:12Z</dcterms:modified>
</cp:coreProperties>
</file>