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58C"/>
    <a:srgbClr val="315A74"/>
    <a:srgbClr val="C40000"/>
    <a:srgbClr val="11CFEF"/>
    <a:srgbClr val="6BE1F5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82" y="19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4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33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6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9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79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15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18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776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5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ACC7-8A77-49BC-9FAC-7AB4EB442762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69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ACC7-8A77-49BC-9FAC-7AB4EB442762}" type="datetimeFigureOut">
              <a:rPr lang="nl-NL" smtClean="0"/>
              <a:t>16-12-2020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9288-0185-4C94-9FFE-BC0A4CC049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15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BD27D6-6EFC-4278-871C-40F8E94B0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299010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447F7EB-5BFD-4724-B5D8-2124B3BDC0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158930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4D2E814-A2CC-4391-A77E-4CD020669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41480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B96D259-F6F0-44EF-8BD8-8F1931B27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Ondertitel 2">
            <a:extLst>
              <a:ext uri="{FF2B5EF4-FFF2-40B4-BE49-F238E27FC236}">
                <a16:creationId xmlns:a16="http://schemas.microsoft.com/office/drawing/2014/main" id="{D534AF36-9742-437F-B041-42F284DD4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881" y="910004"/>
            <a:ext cx="6128239" cy="3323493"/>
          </a:xfrm>
        </p:spPr>
        <p:txBody>
          <a:bodyPr/>
          <a:lstStyle/>
          <a:p>
            <a:r>
              <a:rPr lang="nl-NL" dirty="0"/>
              <a:t>Tekst hier</a:t>
            </a:r>
          </a:p>
        </p:txBody>
      </p:sp>
    </p:spTree>
    <p:extLst>
      <p:ext uri="{BB962C8B-B14F-4D97-AF65-F5344CB8AC3E}">
        <p14:creationId xmlns:p14="http://schemas.microsoft.com/office/powerpoint/2010/main" val="353810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FEEB3728-7BB5-4AC8-B7D6-15C2DE8BB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ndertitel 2">
            <a:extLst>
              <a:ext uri="{FF2B5EF4-FFF2-40B4-BE49-F238E27FC236}">
                <a16:creationId xmlns:a16="http://schemas.microsoft.com/office/drawing/2014/main" id="{36FF5F8B-5273-4617-B169-54C152326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4721" y="554898"/>
            <a:ext cx="5354558" cy="36838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Gebruik dit handige plaatje voor je presentatie:</a:t>
            </a:r>
            <a:endParaRPr lang="nl-NL" dirty="0">
              <a:solidFill>
                <a:srgbClr val="1A458C"/>
              </a:solidFill>
              <a:latin typeface="Acta Book" panose="02000503070000020004" pitchFamily="50" charset="0"/>
            </a:endParaRP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05DAC78B-3706-4B29-95F9-77DF146CAB8B}"/>
              </a:ext>
            </a:extLst>
          </p:cNvPr>
          <p:cNvSpPr txBox="1">
            <a:spLocks/>
          </p:cNvSpPr>
          <p:nvPr/>
        </p:nvSpPr>
        <p:spPr>
          <a:xfrm>
            <a:off x="3812295" y="4338871"/>
            <a:ext cx="1519405" cy="368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200" dirty="0"/>
              <a:t>Omslagen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48BDCF5-14AE-4E29-AE0A-33791E96A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66" y="1051661"/>
            <a:ext cx="2126661" cy="3287210"/>
          </a:xfrm>
          <a:prstGeom prst="rect">
            <a:avLst/>
          </a:prstGeom>
        </p:spPr>
      </p:pic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ADC8F582-9819-491D-A3F6-69A940967F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00" y="1078233"/>
            <a:ext cx="2129676" cy="32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9EEBF25-42F7-473E-9805-9D0351E42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34675" y="905015"/>
            <a:ext cx="724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1A458C"/>
                </a:solidFill>
                <a:latin typeface="Acta Bold" panose="02000503070000020004" pitchFamily="50" charset="0"/>
                <a:cs typeface="Aharoni" panose="02010803020104030203" pitchFamily="2" charset="-79"/>
              </a:rPr>
              <a:t>Vond je de Ruimteatlas-serie leuk? Dan zijn deze boeken misschien ook wat voor jou!</a:t>
            </a:r>
            <a:r>
              <a:rPr lang="nl-NL" dirty="0">
                <a:solidFill>
                  <a:srgbClr val="1A458C"/>
                </a:solidFill>
              </a:rPr>
              <a:t> </a:t>
            </a:r>
            <a:endParaRPr lang="nl-NL" sz="2400" dirty="0">
              <a:solidFill>
                <a:srgbClr val="1A458C"/>
              </a:solidFill>
              <a:latin typeface="Acta Bold" panose="02000503070000020004" pitchFamily="50" charset="0"/>
              <a:cs typeface="Aharoni" panose="02010803020104030203" pitchFamily="2" charset="-79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60D482E-D93E-4237-8EA7-250D1A8A7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56" y="1747678"/>
            <a:ext cx="1223290" cy="186042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DF5EB9-8829-4814-A296-33846E69C4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75" y="1758150"/>
            <a:ext cx="1212232" cy="186042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D3CEE35-E5A2-412A-A957-5EE1773B5B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36" y="1758150"/>
            <a:ext cx="1212233" cy="186927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4AB5AC5-8518-4B9C-9F0A-050A03558D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98" y="1746498"/>
            <a:ext cx="1223290" cy="19032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6F5C94A-8170-49A1-ACBF-CF311A68B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59" y="1746498"/>
            <a:ext cx="1237167" cy="188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38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33</Words>
  <Application>Microsoft Office PowerPoint</Application>
  <PresentationFormat>Diavoorstelling (16:9)</PresentationFormat>
  <Paragraphs>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Acta Bold</vt:lpstr>
      <vt:lpstr>Acta Book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Intermax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Marilou van Kaam</dc:creator>
  <cp:lastModifiedBy>Kaam, Marilou van</cp:lastModifiedBy>
  <cp:revision>29</cp:revision>
  <dcterms:created xsi:type="dcterms:W3CDTF">2019-02-27T13:21:38Z</dcterms:created>
  <dcterms:modified xsi:type="dcterms:W3CDTF">2020-12-16T16:08:22Z</dcterms:modified>
</cp:coreProperties>
</file>