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4" r:id="rId4"/>
    <p:sldId id="261" r:id="rId5"/>
    <p:sldId id="262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2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08-07-2021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42AF80D-17EE-42A1-A9AD-67E05AEBC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68254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C5262CF2-A839-45A9-B7D6-5FE4AEA1E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EFE90123-A07D-482E-97C2-0B8C0461E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20650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BFB6BDD8-CD8B-440A-B598-EB63D4539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36FF5F8B-5273-4617-B169-54C152326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16" y="1244088"/>
            <a:ext cx="5354558" cy="36838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6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Gebruik deze handige plaatjes voor je presentatie:</a:t>
            </a:r>
            <a:endParaRPr lang="nl-NL" dirty="0">
              <a:solidFill>
                <a:schemeClr val="accent6"/>
              </a:solidFill>
              <a:latin typeface="Acta Book" panose="02000503070000020004" pitchFamily="50" charset="0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C1CF243-BB5B-4E1F-A83F-14A669A33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54" y="1612468"/>
            <a:ext cx="1753849" cy="2674620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B1D3147-7782-4093-9F1C-B0011FEA2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85" y="1612468"/>
            <a:ext cx="1743234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CCADEB5F-460B-4E55-8150-5FB2C56C4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726250" y="1278835"/>
            <a:ext cx="569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accent6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Vond je de </a:t>
            </a:r>
            <a:r>
              <a:rPr lang="nl-NL" sz="2000" i="1" dirty="0">
                <a:solidFill>
                  <a:schemeClr val="accent6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Reisbureau Wereldvreemd </a:t>
            </a:r>
            <a:r>
              <a:rPr lang="nl-NL" sz="2000" dirty="0">
                <a:solidFill>
                  <a:schemeClr val="accent6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leuk? Dan zijn deze boeken misschien ook wat voor jou!</a:t>
            </a:r>
            <a:r>
              <a:rPr lang="nl-NL" sz="1600" dirty="0">
                <a:solidFill>
                  <a:schemeClr val="accent6"/>
                </a:solidFill>
              </a:rPr>
              <a:t> </a:t>
            </a:r>
            <a:endParaRPr lang="nl-NL" sz="2000" dirty="0">
              <a:solidFill>
                <a:schemeClr val="accent6"/>
              </a:solidFill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0D482E-D93E-4237-8EA7-250D1A8A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55" y="1961501"/>
            <a:ext cx="1243699" cy="189145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AB5AC5-8518-4B9C-9F0A-050A03558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98" y="1960322"/>
            <a:ext cx="1223290" cy="19032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6F5C94A-8170-49A1-ACBF-CF311A68B6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59" y="1960322"/>
            <a:ext cx="1237167" cy="1880929"/>
          </a:xfrm>
          <a:prstGeom prst="rect">
            <a:avLst/>
          </a:prstGeom>
        </p:spPr>
      </p:pic>
      <p:pic>
        <p:nvPicPr>
          <p:cNvPr id="8" name="Afbeelding 7" descr="Afbeelding met tekst, boek&#10;&#10;Automatisch gegenereerde beschrijving">
            <a:extLst>
              <a:ext uri="{FF2B5EF4-FFF2-40B4-BE49-F238E27FC236}">
                <a16:creationId xmlns:a16="http://schemas.microsoft.com/office/drawing/2014/main" id="{5E130188-1A94-4702-BBAE-9EB5464731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78" y="1960321"/>
            <a:ext cx="1224443" cy="1892639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9B9B8B9-7D9A-49F0-9A87-E54A3909DA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23" y="1965613"/>
            <a:ext cx="1237167" cy="18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31</Words>
  <Application>Microsoft Office PowerPoint</Application>
  <PresentationFormat>Diavoorstelling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Acta Bold</vt:lpstr>
      <vt:lpstr>Acta Book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34</cp:revision>
  <dcterms:created xsi:type="dcterms:W3CDTF">2019-02-27T13:21:38Z</dcterms:created>
  <dcterms:modified xsi:type="dcterms:W3CDTF">2021-07-08T09:34:13Z</dcterms:modified>
</cp:coreProperties>
</file>