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5" r:id="rId4"/>
    <p:sldId id="266" r:id="rId5"/>
    <p:sldId id="262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58C"/>
    <a:srgbClr val="315A74"/>
    <a:srgbClr val="C40000"/>
    <a:srgbClr val="11CFEF"/>
    <a:srgbClr val="6BE1F5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62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11-05-2021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54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11-05-2021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33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11-05-2021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65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11-05-2021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91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11-05-2021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79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11-05-2021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15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11-05-2021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18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11-05-2021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22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11-05-2021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76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11-05-2021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5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11-05-2021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95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ACC7-8A77-49BC-9FAC-7AB4EB442762}" type="datetimeFigureOut">
              <a:rPr lang="nl-NL" smtClean="0"/>
              <a:t>11-05-2021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15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372984A7-B212-4219-8C33-69C4B95EAF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81" y="1145512"/>
            <a:ext cx="6128239" cy="3426488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299010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2D6CDEB0-7FEB-4D55-8FAC-1D0515F440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81" y="1145512"/>
            <a:ext cx="6128239" cy="3426488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368254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2D6CDEB0-7FEB-4D55-8FAC-1D0515F440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81" y="1145512"/>
            <a:ext cx="6128239" cy="3426488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1003487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2D6CDEB0-7FEB-4D55-8FAC-1D0515F440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79" y="1027181"/>
            <a:ext cx="6128239" cy="3426488"/>
          </a:xfrm>
        </p:spPr>
        <p:txBody>
          <a:bodyPr/>
          <a:lstStyle/>
          <a:p>
            <a:r>
              <a:rPr lang="nl-NL" dirty="0">
                <a:solidFill>
                  <a:srgbClr val="1A458C"/>
                </a:solidFill>
              </a:rPr>
              <a:t>Gebruik dit handige plaatje voor je presentatie:</a:t>
            </a:r>
          </a:p>
        </p:txBody>
      </p:sp>
      <p:pic>
        <p:nvPicPr>
          <p:cNvPr id="5" name="Afbeelding 4" descr="Afbeelding met tekst, buiten, gebouw, toren&#10;&#10;Automatisch gegenereerde beschrijving">
            <a:extLst>
              <a:ext uri="{FF2B5EF4-FFF2-40B4-BE49-F238E27FC236}">
                <a16:creationId xmlns:a16="http://schemas.microsoft.com/office/drawing/2014/main" id="{520DC067-A1EF-4374-9FF2-4822896E4B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50" y="1503666"/>
            <a:ext cx="2048299" cy="316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0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F283501D-26C5-4508-B569-1E26B60188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726250" y="1132186"/>
            <a:ext cx="5691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rgbClr val="1A458C"/>
                </a:solidFill>
                <a:latin typeface="Acta Bold" panose="02000503070000020004" pitchFamily="50" charset="0"/>
                <a:cs typeface="Aharoni" panose="02010803020104030203" pitchFamily="2" charset="-79"/>
              </a:rPr>
              <a:t>Vond je de </a:t>
            </a:r>
            <a:r>
              <a:rPr lang="nl-NL" sz="2000" i="1" dirty="0">
                <a:solidFill>
                  <a:srgbClr val="1A458C"/>
                </a:solidFill>
                <a:latin typeface="Acta Bold" panose="02000503070000020004" pitchFamily="50" charset="0"/>
                <a:cs typeface="Aharoni" panose="02010803020104030203" pitchFamily="2" charset="-79"/>
              </a:rPr>
              <a:t>Wereldspionnen </a:t>
            </a:r>
            <a:r>
              <a:rPr lang="nl-NL" sz="2000" dirty="0">
                <a:solidFill>
                  <a:srgbClr val="1A458C"/>
                </a:solidFill>
                <a:latin typeface="Acta Bold" panose="02000503070000020004" pitchFamily="50" charset="0"/>
                <a:cs typeface="Aharoni" panose="02010803020104030203" pitchFamily="2" charset="-79"/>
              </a:rPr>
              <a:t>leuk? Dan zijn deze boeken misschien ook wat voor jou!</a:t>
            </a:r>
            <a:r>
              <a:rPr lang="nl-NL" sz="1600" dirty="0">
                <a:solidFill>
                  <a:srgbClr val="1A458C"/>
                </a:solidFill>
              </a:rPr>
              <a:t> </a:t>
            </a:r>
            <a:endParaRPr lang="nl-NL" sz="2000" dirty="0">
              <a:solidFill>
                <a:srgbClr val="1A458C"/>
              </a:solidFill>
              <a:latin typeface="Acta Bold" panose="02000503070000020004" pitchFamily="50" charset="0"/>
              <a:cs typeface="Aharoni" panose="02010803020104030203" pitchFamily="2" charset="-79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84AB5AC5-8518-4B9C-9F0A-050A03558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616" y="1986721"/>
            <a:ext cx="1223290" cy="1903237"/>
          </a:xfrm>
          <a:prstGeom prst="rect">
            <a:avLst/>
          </a:prstGeom>
        </p:spPr>
      </p:pic>
      <p:pic>
        <p:nvPicPr>
          <p:cNvPr id="8" name="Afbeelding 7" descr="Afbeelding met tekst, boek&#10;&#10;Automatisch gegenereerde beschrijving">
            <a:extLst>
              <a:ext uri="{FF2B5EF4-FFF2-40B4-BE49-F238E27FC236}">
                <a16:creationId xmlns:a16="http://schemas.microsoft.com/office/drawing/2014/main" id="{5E130188-1A94-4702-BBAE-9EB5464731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95" y="1978821"/>
            <a:ext cx="1224443" cy="189263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7D9E5FA-4E2F-4C6C-9598-0794D4EFC2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82" y="1949419"/>
            <a:ext cx="1224245" cy="1891459"/>
          </a:xfrm>
          <a:prstGeom prst="rect">
            <a:avLst/>
          </a:prstGeom>
        </p:spPr>
      </p:pic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8BD5EE40-0C42-4BA5-B537-C21B0B9905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24" y="1971221"/>
            <a:ext cx="1223290" cy="1869657"/>
          </a:xfrm>
          <a:prstGeom prst="rect">
            <a:avLst/>
          </a:prstGeom>
        </p:spPr>
      </p:pic>
      <p:pic>
        <p:nvPicPr>
          <p:cNvPr id="15" name="Afbeelding 14" descr="Afbeelding met tekst, boek&#10;&#10;Automatisch gegenereerde beschrijving">
            <a:extLst>
              <a:ext uri="{FF2B5EF4-FFF2-40B4-BE49-F238E27FC236}">
                <a16:creationId xmlns:a16="http://schemas.microsoft.com/office/drawing/2014/main" id="{AB228560-6F93-4175-8267-71D70E1871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08" y="1986721"/>
            <a:ext cx="1223290" cy="189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138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30</Words>
  <Application>Microsoft Office PowerPoint</Application>
  <PresentationFormat>Diavoorstelling (16:9)</PresentationFormat>
  <Paragraphs>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Acta Bold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Intermax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Marilou van Kaam</dc:creator>
  <cp:lastModifiedBy>Kaam, Marilou van</cp:lastModifiedBy>
  <cp:revision>33</cp:revision>
  <dcterms:created xsi:type="dcterms:W3CDTF">2019-02-27T13:21:38Z</dcterms:created>
  <dcterms:modified xsi:type="dcterms:W3CDTF">2021-05-11T11:21:52Z</dcterms:modified>
</cp:coreProperties>
</file>