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W-3eVmnjfY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hyperlink" Target="https://www.graphic-novels.nl/" TargetMode="External"/><Relationship Id="rId7" Type="http://schemas.openxmlformats.org/officeDocument/2006/relationships/hyperlink" Target="https://www.graphic-novels.nl/boek/niet-openen/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hyperlink" Target="https://www.graphic-novels.nl/boek/sam-en-de-schaduwridders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graphic-novels.nl/boek/stank-voor-dan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519084" y="1212716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 deze handige plaatjes voor je presentatie: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268375" y="3406715"/>
            <a:ext cx="2692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Omslagen</a:t>
            </a:r>
          </a:p>
        </p:txBody>
      </p:sp>
      <p:pic>
        <p:nvPicPr>
          <p:cNvPr id="1026" name="Picture 2" descr="C:\Users\kaamm\Downloads\Kapitein Onderbroek Omslag Deel 1 kleur 26-04-19 Omplak map\Links\KO Deel 1 omslag Kleur 29-04-19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" y="1582046"/>
            <a:ext cx="1183276" cy="17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amm\Downloads\Kapitein Onderbroek Omslag Deel 1 kleur 26-04-19 Omplak map\Links\Omslag dee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62" y="1582047"/>
            <a:ext cx="1155104" cy="17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91" y="1582046"/>
            <a:ext cx="1155575" cy="17766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46" y="1582046"/>
            <a:ext cx="1164980" cy="1776697"/>
          </a:xfrm>
          <a:prstGeom prst="rect">
            <a:avLst/>
          </a:prstGeom>
        </p:spPr>
      </p:pic>
      <p:pic>
        <p:nvPicPr>
          <p:cNvPr id="7" name="Afbeelding 6" descr="Afbeelding met foto, vrachtwagen, jong, meisje&#10;&#10;Automatisch gegenereerde beschrijving">
            <a:extLst>
              <a:ext uri="{FF2B5EF4-FFF2-40B4-BE49-F238E27FC236}">
                <a16:creationId xmlns:a16="http://schemas.microsoft.com/office/drawing/2014/main" id="{DCC216A2-BAFF-4154-84D5-CA782C6A1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11" y="1582046"/>
            <a:ext cx="1155874" cy="17766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C19A8B7-5C24-49BF-8FB7-909FFE97CB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70" y="1580191"/>
            <a:ext cx="1155575" cy="178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9084" y="1118759"/>
            <a:ext cx="610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Bekijk de filmtrailer:</a:t>
            </a:r>
          </a:p>
        </p:txBody>
      </p:sp>
      <p:pic>
        <p:nvPicPr>
          <p:cNvPr id="3" name="tW-3eVmnjf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4880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221040" y="874065"/>
            <a:ext cx="5995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solidFill>
                  <a:srgbClr val="11CF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Als je Kapitein Onderbroek leuk vindt, dan vind je deze boeken ook leuk!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246760" y="3450613"/>
            <a:ext cx="4872037" cy="523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Kijk voor meer leuke boeken op</a:t>
            </a:r>
          </a:p>
          <a:p>
            <a:pPr algn="ctr"/>
            <a:r>
              <a:rPr lang="nl-NL" sz="1400" b="1" dirty="0">
                <a:hlinkClick r:id="rId3"/>
              </a:rPr>
              <a:t>www.graphic-novels.nl</a:t>
            </a:r>
            <a:endParaRPr lang="nl-NL" sz="1400" b="1" dirty="0"/>
          </a:p>
        </p:txBody>
      </p:sp>
      <p:pic>
        <p:nvPicPr>
          <p:cNvPr id="3074" name="Picture 2" descr="Graphic Nov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81" y="3986155"/>
            <a:ext cx="2339394" cy="3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am en de schaduwridders - Lincoln Peirc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46" y="1722614"/>
            <a:ext cx="1005526" cy="15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iet openen - Mark Paris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961" y="1722615"/>
            <a:ext cx="1013735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ank voor dank - Rachel RenÃ©e Russel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80" y="1722615"/>
            <a:ext cx="1017889" cy="15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51" y="1722612"/>
            <a:ext cx="1093706" cy="1552282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89676DFE-B928-440B-8384-9735DF4968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18" y="1722612"/>
            <a:ext cx="1006575" cy="1552282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F4CCBE41-FEDC-4950-A00D-0C2DA4E48F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49" y="1722950"/>
            <a:ext cx="1028611" cy="15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45</Words>
  <Application>Microsoft Office PowerPoint</Application>
  <PresentationFormat>Diavoorstelling (16:9)</PresentationFormat>
  <Paragraphs>9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21</cp:revision>
  <dcterms:created xsi:type="dcterms:W3CDTF">2019-02-27T13:21:38Z</dcterms:created>
  <dcterms:modified xsi:type="dcterms:W3CDTF">2020-11-24T08:16:13Z</dcterms:modified>
</cp:coreProperties>
</file>