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60" r:id="rId5"/>
    <p:sldId id="261" r:id="rId6"/>
    <p:sldId id="262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000"/>
    <a:srgbClr val="11CFEF"/>
    <a:srgbClr val="6BE1F5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25-09-2020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54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25-09-2020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33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25-09-2020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65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25-09-2020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91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25-09-2020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79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25-09-2020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15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25-09-2020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18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25-09-2020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22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25-09-2020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76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25-09-2020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5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25-09-2020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95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ACC7-8A77-49BC-9FAC-7AB4EB442762}" type="datetimeFigureOut">
              <a:rPr lang="nl-NL" smtClean="0"/>
              <a:t>25-09-2020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15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47F68BC-51A4-4C83-9E79-6977F2874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158930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  <p:pic>
        <p:nvPicPr>
          <p:cNvPr id="9" name="Afbeelding 8" descr="Afbeelding met bloem, tafel&#10;&#10;Automatisch gegenereerde beschrijving">
            <a:extLst>
              <a:ext uri="{FF2B5EF4-FFF2-40B4-BE49-F238E27FC236}">
                <a16:creationId xmlns:a16="http://schemas.microsoft.com/office/drawing/2014/main" id="{66285194-E294-43D9-9BDE-906063E34D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0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92DF7FB1-3256-4DAC-A5AB-A10AEFF46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341480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D71E4C4-AC5A-4B2B-B442-E3D69C01E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Ondertitel 2">
            <a:extLst>
              <a:ext uri="{FF2B5EF4-FFF2-40B4-BE49-F238E27FC236}">
                <a16:creationId xmlns:a16="http://schemas.microsoft.com/office/drawing/2014/main" id="{D534AF36-9742-437F-B041-42F284DD4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353810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loem, tafel&#10;&#10;Automatisch gegenereerde beschrijving">
            <a:extLst>
              <a:ext uri="{FF2B5EF4-FFF2-40B4-BE49-F238E27FC236}">
                <a16:creationId xmlns:a16="http://schemas.microsoft.com/office/drawing/2014/main" id="{F4D3C426-0169-4A36-81DF-06ADB63783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Ondertitel 2">
            <a:extLst>
              <a:ext uri="{FF2B5EF4-FFF2-40B4-BE49-F238E27FC236}">
                <a16:creationId xmlns:a16="http://schemas.microsoft.com/office/drawing/2014/main" id="{36FF5F8B-5273-4617-B169-54C152326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9258" y="762536"/>
            <a:ext cx="5354558" cy="36838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C40000"/>
                </a:solidFill>
                <a:latin typeface="Acta Bold" panose="02000503070000020004" pitchFamily="50" charset="0"/>
                <a:cs typeface="Aharoni" panose="02010803020104030203" pitchFamily="2" charset="-79"/>
              </a:rPr>
              <a:t>Gebruik deze handige plaatjes voor je presentatie:</a:t>
            </a:r>
            <a:endParaRPr lang="nl-NL" dirty="0">
              <a:latin typeface="Acta Book" panose="02000503070000020004" pitchFamily="50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B0AD218-64AF-4D61-BDAE-AEC033D0A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054" y="1389987"/>
            <a:ext cx="1847438" cy="2806605"/>
          </a:xfrm>
          <a:prstGeom prst="rect">
            <a:avLst/>
          </a:prstGeom>
        </p:spPr>
      </p:pic>
      <p:pic>
        <p:nvPicPr>
          <p:cNvPr id="12" name="Afbeelding 11" descr="Afbeelding met buiten, gebouw, teken, huis&#10;&#10;Automatisch gegenereerde beschrijving">
            <a:extLst>
              <a:ext uri="{FF2B5EF4-FFF2-40B4-BE49-F238E27FC236}">
                <a16:creationId xmlns:a16="http://schemas.microsoft.com/office/drawing/2014/main" id="{20AB4BD8-5261-4D59-8B4B-B82A21A23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18" y="1389987"/>
            <a:ext cx="1847438" cy="2806787"/>
          </a:xfrm>
          <a:prstGeom prst="rect">
            <a:avLst/>
          </a:prstGeom>
        </p:spPr>
      </p:pic>
      <p:pic>
        <p:nvPicPr>
          <p:cNvPr id="14" name="Afbeelding 13" descr="Afbeelding met tekst, water, boek, hond&#10;&#10;Automatisch gegenereerde beschrijving">
            <a:extLst>
              <a:ext uri="{FF2B5EF4-FFF2-40B4-BE49-F238E27FC236}">
                <a16:creationId xmlns:a16="http://schemas.microsoft.com/office/drawing/2014/main" id="{4C432C1D-B42D-4770-A163-557E643A1A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582" y="1389988"/>
            <a:ext cx="1847038" cy="28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87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A5CF83F-B464-4CAE-B0AF-6644AE9BC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865999" y="905015"/>
            <a:ext cx="7247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C40000"/>
                </a:solidFill>
                <a:latin typeface="Acta Bold" panose="02000503070000020004" pitchFamily="50" charset="0"/>
                <a:cs typeface="Aharoni" panose="02010803020104030203" pitchFamily="2" charset="-79"/>
              </a:rPr>
              <a:t>Lijkt Het fabeldierenpark je leuk, dan zijn deze boeken misschien ook geschikt voor jou!</a:t>
            </a:r>
            <a:r>
              <a:rPr lang="nl-NL" dirty="0"/>
              <a:t> </a:t>
            </a:r>
            <a:endParaRPr lang="nl-NL" sz="2400" dirty="0">
              <a:solidFill>
                <a:srgbClr val="C40000"/>
              </a:solidFill>
              <a:latin typeface="Acta Bold" panose="02000503070000020004" pitchFamily="50" charset="0"/>
              <a:cs typeface="Aharoni" panose="02010803020104030203" pitchFamily="2" charset="-79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60D482E-D93E-4237-8EA7-250D1A8A7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19" y="1747678"/>
            <a:ext cx="1223290" cy="186042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8DF5EB9-8829-4814-A296-33846E69C4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338" y="1758150"/>
            <a:ext cx="1212232" cy="186042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4AB5AC5-8518-4B9C-9F0A-050A03558D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61" y="1746498"/>
            <a:ext cx="1195771" cy="1860421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DDE34FC1-3F89-47C9-AD29-DA6440D507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61" y="1736012"/>
            <a:ext cx="1212233" cy="1863939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6A8D4902-B9F3-4E79-8E9F-CFA519896B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00" y="1769917"/>
            <a:ext cx="1212232" cy="184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138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</TotalTime>
  <Words>32</Words>
  <Application>Microsoft Office PowerPoint</Application>
  <PresentationFormat>Diavoorstelling (16:9)</PresentationFormat>
  <Paragraphs>6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Acta Bold</vt:lpstr>
      <vt:lpstr>Acta Book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Intermax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Marilou van Kaam</dc:creator>
  <cp:lastModifiedBy>Kaam, Marilou van</cp:lastModifiedBy>
  <cp:revision>29</cp:revision>
  <dcterms:created xsi:type="dcterms:W3CDTF">2019-02-27T13:21:38Z</dcterms:created>
  <dcterms:modified xsi:type="dcterms:W3CDTF">2020-09-25T08:28:10Z</dcterms:modified>
</cp:coreProperties>
</file>