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58C"/>
    <a:srgbClr val="315A74"/>
    <a:srgbClr val="C40000"/>
    <a:srgbClr val="11CFEF"/>
    <a:srgbClr val="6BE1F5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69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54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33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65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91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79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1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18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22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76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5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9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0ACC7-8A77-49BC-9FAC-7AB4EB442762}" type="datetimeFigureOut">
              <a:rPr lang="nl-NL" smtClean="0"/>
              <a:t>25-03-2020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9288-0185-4C94-9FFE-BC0A4CC049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15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man, televisie, bord&#10;&#10;Automatisch gegenereerde beschrijving">
            <a:extLst>
              <a:ext uri="{FF2B5EF4-FFF2-40B4-BE49-F238E27FC236}">
                <a16:creationId xmlns:a16="http://schemas.microsoft.com/office/drawing/2014/main" id="{FB6D2CA7-A9F8-4AB4-B896-6C93C7511E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881" y="1145512"/>
            <a:ext cx="6128239" cy="3426488"/>
          </a:xfrm>
        </p:spPr>
        <p:txBody>
          <a:bodyPr/>
          <a:lstStyle/>
          <a:p>
            <a:r>
              <a:rPr lang="nl-NL" dirty="0"/>
              <a:t>Tekst hier</a:t>
            </a:r>
          </a:p>
        </p:txBody>
      </p:sp>
    </p:spTree>
    <p:extLst>
      <p:ext uri="{BB962C8B-B14F-4D97-AF65-F5344CB8AC3E}">
        <p14:creationId xmlns:p14="http://schemas.microsoft.com/office/powerpoint/2010/main" val="299010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man, televisie, bord&#10;&#10;Automatisch gegenereerde beschrijving">
            <a:extLst>
              <a:ext uri="{FF2B5EF4-FFF2-40B4-BE49-F238E27FC236}">
                <a16:creationId xmlns:a16="http://schemas.microsoft.com/office/drawing/2014/main" id="{8C9B6531-DA1A-4822-9216-44B8CD9FF6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ndertitel 2">
            <a:extLst>
              <a:ext uri="{FF2B5EF4-FFF2-40B4-BE49-F238E27FC236}">
                <a16:creationId xmlns:a16="http://schemas.microsoft.com/office/drawing/2014/main" id="{36FF5F8B-5273-4617-B169-54C15232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717" y="1084312"/>
            <a:ext cx="5354558" cy="36838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1A458C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Gebruik dit handige plaatje voor je presentatie:</a:t>
            </a:r>
            <a:endParaRPr lang="nl-NL" dirty="0">
              <a:solidFill>
                <a:srgbClr val="1A458C"/>
              </a:solidFill>
              <a:latin typeface="Acta Book" panose="02000503070000020004" pitchFamily="50" charset="0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05DAC78B-3706-4B29-95F9-77DF146CAB8B}"/>
              </a:ext>
            </a:extLst>
          </p:cNvPr>
          <p:cNvSpPr txBox="1">
            <a:spLocks/>
          </p:cNvSpPr>
          <p:nvPr/>
        </p:nvSpPr>
        <p:spPr>
          <a:xfrm>
            <a:off x="3812295" y="4338871"/>
            <a:ext cx="1519405" cy="368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200" dirty="0"/>
              <a:t>Omslag</a:t>
            </a:r>
          </a:p>
        </p:txBody>
      </p:sp>
      <p:pic>
        <p:nvPicPr>
          <p:cNvPr id="8" name="Afbeelding 7" descr="Afbeelding met boek, tekst, blauw, tafel&#10;&#10;Automatisch gegenereerde beschrijving">
            <a:extLst>
              <a:ext uri="{FF2B5EF4-FFF2-40B4-BE49-F238E27FC236}">
                <a16:creationId xmlns:a16="http://schemas.microsoft.com/office/drawing/2014/main" id="{CF20E4E7-F057-4D1F-9A69-8E70B039A6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49" y="1464100"/>
            <a:ext cx="1873893" cy="287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8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Afbeelding met man, televisie, bord&#10;&#10;Automatisch gegenereerde beschrijving">
            <a:extLst>
              <a:ext uri="{FF2B5EF4-FFF2-40B4-BE49-F238E27FC236}">
                <a16:creationId xmlns:a16="http://schemas.microsoft.com/office/drawing/2014/main" id="{C21D4F09-7CAD-40B8-996C-EBD2C756AA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803564" y="1005495"/>
            <a:ext cx="7247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1A458C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Vond je de </a:t>
            </a:r>
            <a:r>
              <a:rPr lang="nl-NL" sz="2400" i="1" dirty="0" err="1">
                <a:solidFill>
                  <a:srgbClr val="1A458C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Ember</a:t>
            </a:r>
            <a:r>
              <a:rPr lang="nl-NL" sz="2400" i="1" dirty="0">
                <a:solidFill>
                  <a:srgbClr val="1A458C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 en de ijsdraken </a:t>
            </a:r>
            <a:r>
              <a:rPr lang="nl-NL" sz="2400" dirty="0">
                <a:solidFill>
                  <a:srgbClr val="1A458C"/>
                </a:solidFill>
                <a:latin typeface="Acta Bold" panose="02000503070000020004" pitchFamily="50" charset="0"/>
                <a:cs typeface="Aharoni" panose="02010803020104030203" pitchFamily="2" charset="-79"/>
              </a:rPr>
              <a:t>leuk? Dan zijn deze boeken misschien ook wat voor jou!</a:t>
            </a:r>
            <a:r>
              <a:rPr lang="nl-NL" dirty="0">
                <a:solidFill>
                  <a:srgbClr val="1A458C"/>
                </a:solidFill>
              </a:rPr>
              <a:t> </a:t>
            </a:r>
            <a:endParaRPr lang="nl-NL" sz="2400" dirty="0">
              <a:solidFill>
                <a:srgbClr val="1A458C"/>
              </a:solidFill>
              <a:latin typeface="Acta Bold" panose="02000503070000020004" pitchFamily="50" charset="0"/>
              <a:cs typeface="Aharoni" panose="02010803020104030203" pitchFamily="2" charset="-79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60D482E-D93E-4237-8EA7-250D1A8A7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36" y="1888350"/>
            <a:ext cx="1223290" cy="186042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38DF5EB9-8829-4814-A296-33846E69C4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755" y="1898822"/>
            <a:ext cx="1212232" cy="186042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AB5AC5-8518-4B9C-9F0A-050A03558D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678" y="1887170"/>
            <a:ext cx="1223290" cy="190323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6F5C94A-8170-49A1-ACBF-CF311A68B6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639" y="1887170"/>
            <a:ext cx="1237167" cy="1880929"/>
          </a:xfrm>
          <a:prstGeom prst="rect">
            <a:avLst/>
          </a:prstGeom>
        </p:spPr>
      </p:pic>
      <p:pic>
        <p:nvPicPr>
          <p:cNvPr id="8" name="Afbeelding 7" descr="Afbeelding met tekst, boek&#10;&#10;Automatisch gegenereerde beschrijving">
            <a:extLst>
              <a:ext uri="{FF2B5EF4-FFF2-40B4-BE49-F238E27FC236}">
                <a16:creationId xmlns:a16="http://schemas.microsoft.com/office/drawing/2014/main" id="{5E130188-1A94-4702-BBAE-9EB5464731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658" y="1887169"/>
            <a:ext cx="1224443" cy="189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138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30</Words>
  <Application>Microsoft Office PowerPoint</Application>
  <PresentationFormat>Diavoorstelling (16:9)</PresentationFormat>
  <Paragraphs>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Acta Bold</vt:lpstr>
      <vt:lpstr>Acta Book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Company>Intermax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Marilou van Kaam</dc:creator>
  <cp:lastModifiedBy>Kaam, Marilou van</cp:lastModifiedBy>
  <cp:revision>30</cp:revision>
  <dcterms:created xsi:type="dcterms:W3CDTF">2019-02-27T13:21:38Z</dcterms:created>
  <dcterms:modified xsi:type="dcterms:W3CDTF">2020-03-25T12:50:57Z</dcterms:modified>
</cp:coreProperties>
</file>