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O0b2sdl6PY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133A630-71CD-4168-A215-1A5DCA5A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2B2C48-0E3B-4EF4-B13C-4C515D4C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477E7A0-7BE1-42E0-85CC-B820A47DB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36B9748-A849-4F73-9C19-9715C1122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396971" y="1012413"/>
            <a:ext cx="435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 deze handige plaatjes voor je presentatie: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920104" y="3772224"/>
            <a:ext cx="130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Omslag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E370E6-11E4-4D0D-97AE-473644FF4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95" y="1746405"/>
            <a:ext cx="1461918" cy="1876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2D4F97A-5844-4AB2-B96E-7DEAE26FE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6" b="9386"/>
          <a:stretch/>
        </p:blipFill>
        <p:spPr>
          <a:xfrm>
            <a:off x="2064330" y="1662151"/>
            <a:ext cx="2241713" cy="22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D999B6D-C826-4018-BE18-3A7F94D4B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17B12E9-61F4-47A9-9B54-F433322B0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5" y="1606857"/>
            <a:ext cx="4646474" cy="313637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9CA810B-3960-4CB5-91BF-310063670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92" y="1558515"/>
            <a:ext cx="2389990" cy="358498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727167C-AA35-4283-A7CF-CB6682932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11" y="218334"/>
            <a:ext cx="2643368" cy="2083443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73C6496-18A3-45AA-B061-3E9E88E4F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6" y="-269972"/>
            <a:ext cx="3480688" cy="2320459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736B3828-138D-44AC-B10F-7273E0B2CF0A}"/>
              </a:ext>
            </a:extLst>
          </p:cNvPr>
          <p:cNvSpPr txBox="1"/>
          <p:nvPr/>
        </p:nvSpPr>
        <p:spPr>
          <a:xfrm>
            <a:off x="723890" y="2050232"/>
            <a:ext cx="2822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Meer leuke recordplaatjes!</a:t>
            </a:r>
          </a:p>
        </p:txBody>
      </p:sp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A7359EB-ADF2-4747-A249-F53CB9739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9084" y="1118759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Bekijk de boektrailer:</a:t>
            </a:r>
          </a:p>
        </p:txBody>
      </p:sp>
      <p:pic>
        <p:nvPicPr>
          <p:cNvPr id="5" name="Onlinemedia 4" title="Boektrailer: Guinness World Records 2020 | Uitgeverij De Fontein">
            <a:hlinkClick r:id="" action="ppaction://media"/>
            <a:extLst>
              <a:ext uri="{FF2B5EF4-FFF2-40B4-BE49-F238E27FC236}">
                <a16:creationId xmlns:a16="http://schemas.microsoft.com/office/drawing/2014/main" id="{F064CC3A-22A4-4B6E-861F-816401E231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4880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23</Words>
  <Application>Microsoft Office PowerPoint</Application>
  <PresentationFormat>Diavoorstelling (16:9)</PresentationFormat>
  <Paragraphs>7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20</cp:revision>
  <dcterms:created xsi:type="dcterms:W3CDTF">2019-02-27T13:21:38Z</dcterms:created>
  <dcterms:modified xsi:type="dcterms:W3CDTF">2019-10-29T15:25:57Z</dcterms:modified>
</cp:coreProperties>
</file>