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6" r:id="rId4"/>
    <p:sldId id="262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458C"/>
    <a:srgbClr val="315A74"/>
    <a:srgbClr val="C40000"/>
    <a:srgbClr val="11CFEF"/>
    <a:srgbClr val="6BE1F5"/>
    <a:srgbClr val="F29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214" d="100"/>
          <a:sy n="214" d="100"/>
        </p:scale>
        <p:origin x="312" y="17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08-11-2022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2544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08-11-2022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2331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08-11-2022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3659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08-11-2022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1911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08-11-2022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2792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08-11-2022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3154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08-11-2022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3188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08-11-2022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4222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08-11-2022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7767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08-11-2022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753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08-11-2022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6951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0ACC7-8A77-49BC-9FAC-7AB4EB442762}" type="datetimeFigureOut">
              <a:rPr lang="nl-NL" smtClean="0"/>
              <a:t>08-11-2022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0154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58B05AC2-1DE9-90AA-D483-CBEDC55A07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07881" y="1145512"/>
            <a:ext cx="6128239" cy="3426488"/>
          </a:xfrm>
        </p:spPr>
        <p:txBody>
          <a:bodyPr/>
          <a:lstStyle/>
          <a:p>
            <a:r>
              <a:rPr lang="nl-NL" dirty="0"/>
              <a:t>Tekst hier</a:t>
            </a:r>
          </a:p>
        </p:txBody>
      </p:sp>
    </p:spTree>
    <p:extLst>
      <p:ext uri="{BB962C8B-B14F-4D97-AF65-F5344CB8AC3E}">
        <p14:creationId xmlns:p14="http://schemas.microsoft.com/office/powerpoint/2010/main" val="2990101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07881" y="1145512"/>
            <a:ext cx="6128239" cy="3426488"/>
          </a:xfrm>
        </p:spPr>
        <p:txBody>
          <a:bodyPr/>
          <a:lstStyle/>
          <a:p>
            <a:r>
              <a:rPr lang="nl-NL" dirty="0"/>
              <a:t>Tekst hier</a:t>
            </a:r>
          </a:p>
        </p:txBody>
      </p:sp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7EE874A3-17CA-4192-30AE-6049EF3CA6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540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72988312-4BB1-1CFE-4796-104AA5170C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07879" y="1027181"/>
            <a:ext cx="6128239" cy="3426488"/>
          </a:xfrm>
        </p:spPr>
        <p:txBody>
          <a:bodyPr/>
          <a:lstStyle/>
          <a:p>
            <a:r>
              <a:rPr lang="nl-NL" dirty="0">
                <a:solidFill>
                  <a:srgbClr val="1A458C"/>
                </a:solidFill>
                <a:latin typeface="Acta Bold" panose="02000503070000020004" pitchFamily="50" charset="0"/>
              </a:rPr>
              <a:t>Gebruik dit handige plaatje voor je presentatie:</a:t>
            </a:r>
          </a:p>
        </p:txBody>
      </p:sp>
      <p:pic>
        <p:nvPicPr>
          <p:cNvPr id="8" name="Afbeelding 7" descr="Afbeelding met tekst, buiten, weg&#10;&#10;Automatisch gegenereerde beschrijving">
            <a:extLst>
              <a:ext uri="{FF2B5EF4-FFF2-40B4-BE49-F238E27FC236}">
                <a16:creationId xmlns:a16="http://schemas.microsoft.com/office/drawing/2014/main" id="{12BC025A-DA72-877B-4606-16D416DC0F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806" y="1507644"/>
            <a:ext cx="2110384" cy="309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509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 descr="Afbeelding met tekst&#10;&#10;Automatisch gegenereerde beschrijving">
            <a:extLst>
              <a:ext uri="{FF2B5EF4-FFF2-40B4-BE49-F238E27FC236}">
                <a16:creationId xmlns:a16="http://schemas.microsoft.com/office/drawing/2014/main" id="{5F57ABBB-940C-FD5F-F8FA-3212C5B7C7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84AB5AC5-8518-4B9C-9F0A-050A03558D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116" y="2056205"/>
            <a:ext cx="1092461" cy="1699688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B7D9E5FA-4E2F-4C6C-9598-0794D4EFC2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936" y="2035394"/>
            <a:ext cx="1112950" cy="1719508"/>
          </a:xfrm>
          <a:prstGeom prst="rect">
            <a:avLst/>
          </a:prstGeom>
        </p:spPr>
      </p:pic>
      <p:pic>
        <p:nvPicPr>
          <p:cNvPr id="13" name="Afbeelding 12" descr="Afbeelding met tekst&#10;&#10;Automatisch gegenereerde beschrijving">
            <a:extLst>
              <a:ext uri="{FF2B5EF4-FFF2-40B4-BE49-F238E27FC236}">
                <a16:creationId xmlns:a16="http://schemas.microsoft.com/office/drawing/2014/main" id="{8BD5EE40-0C42-4BA5-B537-C21B0B9905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331" y="2056205"/>
            <a:ext cx="1112082" cy="1699688"/>
          </a:xfrm>
          <a:prstGeom prst="rect">
            <a:avLst/>
          </a:prstGeom>
        </p:spPr>
      </p:pic>
      <p:pic>
        <p:nvPicPr>
          <p:cNvPr id="4" name="Afbeelding 3" descr="Afbeelding met tekst, buiten, gebouw, toren&#10;&#10;Automatisch gegenereerde beschrijving">
            <a:extLst>
              <a:ext uri="{FF2B5EF4-FFF2-40B4-BE49-F238E27FC236}">
                <a16:creationId xmlns:a16="http://schemas.microsoft.com/office/drawing/2014/main" id="{8543F821-0AD3-C3C2-95FA-EABD6502B01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079" y="2056205"/>
            <a:ext cx="1100565" cy="1699688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0F175FCC-74B7-0993-BD3F-B56430B27E3D}"/>
              </a:ext>
            </a:extLst>
          </p:cNvPr>
          <p:cNvSpPr txBox="1"/>
          <p:nvPr/>
        </p:nvSpPr>
        <p:spPr>
          <a:xfrm>
            <a:off x="1726250" y="1132186"/>
            <a:ext cx="56914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dirty="0">
                <a:solidFill>
                  <a:srgbClr val="1A458C"/>
                </a:solidFill>
                <a:latin typeface="Acta Bold" panose="02000503070000020004" pitchFamily="50" charset="0"/>
                <a:cs typeface="Aharoni" panose="02010803020104030203" pitchFamily="2" charset="-79"/>
              </a:rPr>
              <a:t>Vond je de serie Kunstbende</a:t>
            </a:r>
            <a:r>
              <a:rPr lang="nl-NL" sz="2000" i="1" dirty="0">
                <a:solidFill>
                  <a:srgbClr val="1A458C"/>
                </a:solidFill>
                <a:latin typeface="Acta Bold" panose="02000503070000020004" pitchFamily="50" charset="0"/>
                <a:cs typeface="Aharoni" panose="02010803020104030203" pitchFamily="2" charset="-79"/>
              </a:rPr>
              <a:t> </a:t>
            </a:r>
            <a:r>
              <a:rPr lang="nl-NL" sz="2000" dirty="0">
                <a:solidFill>
                  <a:srgbClr val="1A458C"/>
                </a:solidFill>
                <a:latin typeface="Acta Bold" panose="02000503070000020004" pitchFamily="50" charset="0"/>
                <a:cs typeface="Aharoni" panose="02010803020104030203" pitchFamily="2" charset="-79"/>
              </a:rPr>
              <a:t>leuk? Dan zijn deze boeken misschien ook wat voor jou!</a:t>
            </a:r>
            <a:r>
              <a:rPr lang="nl-NL" sz="1600" dirty="0">
                <a:solidFill>
                  <a:srgbClr val="1A458C"/>
                </a:solidFill>
              </a:rPr>
              <a:t> </a:t>
            </a:r>
            <a:endParaRPr lang="nl-NL" sz="2000" dirty="0">
              <a:solidFill>
                <a:srgbClr val="1A458C"/>
              </a:solidFill>
              <a:latin typeface="Acta Bold" panose="02000503070000020004" pitchFamily="50" charset="0"/>
              <a:cs typeface="Aharoni" panose="02010803020104030203" pitchFamily="2" charset="-79"/>
            </a:endParaRPr>
          </a:p>
        </p:txBody>
      </p:sp>
      <p:pic>
        <p:nvPicPr>
          <p:cNvPr id="16" name="Afbeelding 15" descr="Afbeelding met tekst, lucht, buiten, teken&#10;&#10;Automatisch gegenereerde beschrijving">
            <a:extLst>
              <a:ext uri="{FF2B5EF4-FFF2-40B4-BE49-F238E27FC236}">
                <a16:creationId xmlns:a16="http://schemas.microsoft.com/office/drawing/2014/main" id="{E318D735-2558-C791-9302-8FBDF957DEF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524" y="2056205"/>
            <a:ext cx="1107076" cy="169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01380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551</TotalTime>
  <Words>29</Words>
  <Application>Microsoft Office PowerPoint</Application>
  <PresentationFormat>Diavoorstelling (16:9)</PresentationFormat>
  <Paragraphs>4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9" baseType="lpstr">
      <vt:lpstr>Acta Bold</vt:lpstr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</vt:vector>
  </TitlesOfParts>
  <Company>Intermax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Marilou van Kaam</dc:creator>
  <cp:lastModifiedBy>Kaam, Marilou van</cp:lastModifiedBy>
  <cp:revision>35</cp:revision>
  <dcterms:created xsi:type="dcterms:W3CDTF">2019-02-27T13:21:38Z</dcterms:created>
  <dcterms:modified xsi:type="dcterms:W3CDTF">2022-11-08T15:38:43Z</dcterms:modified>
</cp:coreProperties>
</file>